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282" r:id="rId2"/>
    <p:sldId id="284" r:id="rId3"/>
    <p:sldId id="256" r:id="rId4"/>
    <p:sldId id="262" r:id="rId5"/>
    <p:sldId id="268" r:id="rId6"/>
    <p:sldId id="269" r:id="rId7"/>
    <p:sldId id="283" r:id="rId8"/>
    <p:sldId id="271" r:id="rId9"/>
    <p:sldId id="270" r:id="rId10"/>
    <p:sldId id="274" r:id="rId11"/>
    <p:sldId id="260" r:id="rId12"/>
    <p:sldId id="276" r:id="rId13"/>
    <p:sldId id="277" r:id="rId14"/>
    <p:sldId id="278" r:id="rId15"/>
    <p:sldId id="279" r:id="rId16"/>
    <p:sldId id="264" r:id="rId17"/>
    <p:sldId id="265" r:id="rId1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B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738961-524A-4DAA-B8A3-38E046DB85AD}" v="1" dt="2021-01-07T08:15:32.2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26"/>
    <p:restoredTop sz="94490"/>
  </p:normalViewPr>
  <p:slideViewPr>
    <p:cSldViewPr snapToGrid="0" snapToObjects="1">
      <p:cViewPr varScale="1">
        <p:scale>
          <a:sx n="108" d="100"/>
          <a:sy n="108" d="100"/>
        </p:scale>
        <p:origin x="331" y="77"/>
      </p:cViewPr>
      <p:guideLst>
        <p:guide orient="horz" pos="1620"/>
        <p:guide pos="2880"/>
      </p:guideLst>
    </p:cSldViewPr>
  </p:slideViewPr>
  <p:notesTextViewPr>
    <p:cViewPr>
      <p:scale>
        <a:sx n="1" d="1"/>
        <a:sy n="1" d="1"/>
      </p:scale>
      <p:origin x="0" y="0"/>
    </p:cViewPr>
  </p:notesTextViewPr>
  <p:notesViewPr>
    <p:cSldViewPr snapToGrid="0" snapToObjects="1" showGuides="1">
      <p:cViewPr varScale="1">
        <p:scale>
          <a:sx n="148" d="100"/>
          <a:sy n="148" d="100"/>
        </p:scale>
        <p:origin x="470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F1A254-3FDC-AD47-A8C8-2DC71DC6AD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7CF4B6-AD8E-3740-8FFF-89ABEEA7FA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517AEE-1339-9244-A924-270A5C6CEC7B}" type="datetimeFigureOut">
              <a:rPr lang="en-US" smtClean="0"/>
              <a:t>4/7/2021</a:t>
            </a:fld>
            <a:endParaRPr lang="en-US"/>
          </a:p>
        </p:txBody>
      </p:sp>
      <p:sp>
        <p:nvSpPr>
          <p:cNvPr id="4" name="Footer Placeholder 3">
            <a:extLst>
              <a:ext uri="{FF2B5EF4-FFF2-40B4-BE49-F238E27FC236}">
                <a16:creationId xmlns:a16="http://schemas.microsoft.com/office/drawing/2014/main" id="{17F4A47F-FE32-4145-88FB-C964389D4D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FD8F7A7-E5E8-CB47-B472-66D66E8725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E4A344-2FFB-DA49-9F46-DDE10945F08E}" type="slidenum">
              <a:rPr lang="en-US" smtClean="0"/>
              <a:t>‹#›</a:t>
            </a:fld>
            <a:endParaRPr lang="en-US"/>
          </a:p>
        </p:txBody>
      </p:sp>
    </p:spTree>
    <p:extLst>
      <p:ext uri="{BB962C8B-B14F-4D97-AF65-F5344CB8AC3E}">
        <p14:creationId xmlns:p14="http://schemas.microsoft.com/office/powerpoint/2010/main" val="1706552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DE137-EA33-5F4F-931D-A7E178E4B9C6}" type="datetimeFigureOut">
              <a:rPr lang="en-US" smtClean="0"/>
              <a:t>4/7/2021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59883-BCFA-FA41-A9E9-732818B0155D}" type="slidenum">
              <a:rPr lang="en-US" smtClean="0"/>
              <a:t>‹#›</a:t>
            </a:fld>
            <a:endParaRPr lang="en-US"/>
          </a:p>
        </p:txBody>
      </p:sp>
    </p:spTree>
    <p:extLst>
      <p:ext uri="{BB962C8B-B14F-4D97-AF65-F5344CB8AC3E}">
        <p14:creationId xmlns:p14="http://schemas.microsoft.com/office/powerpoint/2010/main" val="2115908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759883-BCFA-FA41-A9E9-732818B0155D}" type="slidenum">
              <a:rPr lang="en-US" smtClean="0"/>
              <a:t>12</a:t>
            </a:fld>
            <a:endParaRPr lang="en-US"/>
          </a:p>
        </p:txBody>
      </p:sp>
    </p:spTree>
    <p:extLst>
      <p:ext uri="{BB962C8B-B14F-4D97-AF65-F5344CB8AC3E}">
        <p14:creationId xmlns:p14="http://schemas.microsoft.com/office/powerpoint/2010/main" val="3402980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35384C-7BC0-E148-85B7-3009D9F28951}"/>
              </a:ext>
            </a:extLst>
          </p:cNvPr>
          <p:cNvPicPr>
            <a:picLocks noChangeAspect="1"/>
          </p:cNvPicPr>
          <p:nvPr userDrawn="1"/>
        </p:nvPicPr>
        <p:blipFill rotWithShape="1">
          <a:blip r:embed="rId2"/>
          <a:srcRect l="1606" t="27044" r="2043"/>
          <a:stretch/>
        </p:blipFill>
        <p:spPr>
          <a:xfrm>
            <a:off x="0" y="0"/>
            <a:ext cx="9144000" cy="4467603"/>
          </a:xfrm>
          <a:prstGeom prst="rect">
            <a:avLst/>
          </a:prstGeom>
        </p:spPr>
      </p:pic>
      <p:pic>
        <p:nvPicPr>
          <p:cNvPr id="12" name="Picture 11">
            <a:extLst>
              <a:ext uri="{FF2B5EF4-FFF2-40B4-BE49-F238E27FC236}">
                <a16:creationId xmlns:a16="http://schemas.microsoft.com/office/drawing/2014/main" id="{550CA5AB-D5D9-C34F-A023-64F3A8C86147}"/>
              </a:ext>
            </a:extLst>
          </p:cNvPr>
          <p:cNvPicPr>
            <a:picLocks noChangeAspect="1"/>
          </p:cNvPicPr>
          <p:nvPr userDrawn="1"/>
        </p:nvPicPr>
        <p:blipFill rotWithShape="1">
          <a:blip r:embed="rId3"/>
          <a:srcRect l="4720" t="74274" r="61095" b="3944"/>
          <a:stretch/>
        </p:blipFill>
        <p:spPr>
          <a:xfrm flipV="1">
            <a:off x="5634476" y="2221375"/>
            <a:ext cx="2730175" cy="1844442"/>
          </a:xfrm>
          <a:prstGeom prst="rect">
            <a:avLst/>
          </a:prstGeom>
        </p:spPr>
      </p:pic>
      <p:sp>
        <p:nvSpPr>
          <p:cNvPr id="3" name="Subtitle 2"/>
          <p:cNvSpPr>
            <a:spLocks noGrp="1"/>
          </p:cNvSpPr>
          <p:nvPr>
            <p:ph type="subTitle" idx="1"/>
          </p:nvPr>
        </p:nvSpPr>
        <p:spPr>
          <a:xfrm>
            <a:off x="6032734" y="2791347"/>
            <a:ext cx="2125720" cy="936471"/>
          </a:xfrm>
        </p:spPr>
        <p:txBody>
          <a:bodyPr anchor="ctr" anchorCtr="0">
            <a:no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 name="Title 1"/>
          <p:cNvSpPr>
            <a:spLocks noGrp="1"/>
          </p:cNvSpPr>
          <p:nvPr>
            <p:ph type="ctrTitle"/>
          </p:nvPr>
        </p:nvSpPr>
        <p:spPr>
          <a:xfrm>
            <a:off x="1044182" y="453237"/>
            <a:ext cx="7320469" cy="1944691"/>
          </a:xfrm>
        </p:spPr>
        <p:txBody>
          <a:bodyPr anchor="ctr" anchorCtr="0">
            <a:noAutofit/>
          </a:bodyPr>
          <a:lstStyle>
            <a:lvl1pPr algn="l">
              <a:defRPr sz="4400" b="1" i="0">
                <a:solidFill>
                  <a:schemeClr val="bg1"/>
                </a:solidFill>
                <a:latin typeface="Nunito Sans SemiBold" pitchFamily="2" charset="77"/>
              </a:defRPr>
            </a:lvl1pPr>
          </a:lstStyle>
          <a:p>
            <a:r>
              <a:rPr lang="en-US" dirty="0"/>
              <a:t>Click to edit Master title style</a:t>
            </a:r>
          </a:p>
        </p:txBody>
      </p:sp>
      <p:pic>
        <p:nvPicPr>
          <p:cNvPr id="5" name="Picture 4">
            <a:extLst>
              <a:ext uri="{FF2B5EF4-FFF2-40B4-BE49-F238E27FC236}">
                <a16:creationId xmlns:a16="http://schemas.microsoft.com/office/drawing/2014/main" id="{9E42B162-E874-5941-B5E0-FD17F1EF959F}"/>
              </a:ext>
            </a:extLst>
          </p:cNvPr>
          <p:cNvPicPr>
            <a:picLocks noChangeAspect="1"/>
          </p:cNvPicPr>
          <p:nvPr userDrawn="1"/>
        </p:nvPicPr>
        <p:blipFill>
          <a:blip r:embed="rId4"/>
          <a:stretch>
            <a:fillRect/>
          </a:stretch>
        </p:blipFill>
        <p:spPr>
          <a:xfrm>
            <a:off x="4456756" y="4293285"/>
            <a:ext cx="2950724" cy="648973"/>
          </a:xfrm>
          <a:prstGeom prst="rect">
            <a:avLst/>
          </a:prstGeom>
        </p:spPr>
      </p:pic>
    </p:spTree>
    <p:extLst>
      <p:ext uri="{BB962C8B-B14F-4D97-AF65-F5344CB8AC3E}">
        <p14:creationId xmlns:p14="http://schemas.microsoft.com/office/powerpoint/2010/main" val="2216924018"/>
      </p:ext>
    </p:extLst>
  </p:cSld>
  <p:clrMapOvr>
    <a:masterClrMapping/>
  </p:clrMapOvr>
  <p:extLst>
    <p:ext uri="{DCECCB84-F9BA-43D5-87BE-67443E8EF086}">
      <p15:sldGuideLst xmlns:p15="http://schemas.microsoft.com/office/powerpoint/2012/main">
        <p15:guide id="1" orient="horz" pos="1620">
          <p15:clr>
            <a:srgbClr val="FBAE40"/>
          </p15:clr>
        </p15:guide>
        <p15:guide id="2" pos="36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84B00-A222-0F41-BC9A-1FD505BAAC7C}" type="slidenum">
              <a:rPr lang="en-US" smtClean="0"/>
              <a:t>‹#›</a:t>
            </a:fld>
            <a:endParaRPr lang="en-US"/>
          </a:p>
        </p:txBody>
      </p:sp>
    </p:spTree>
    <p:extLst>
      <p:ext uri="{BB962C8B-B14F-4D97-AF65-F5344CB8AC3E}">
        <p14:creationId xmlns:p14="http://schemas.microsoft.com/office/powerpoint/2010/main" val="131053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F84B00-A222-0F41-BC9A-1FD505BAAC7C}" type="slidenum">
              <a:rPr lang="en-US" smtClean="0"/>
              <a:t>‹#›</a:t>
            </a:fld>
            <a:endParaRPr lang="en-US"/>
          </a:p>
        </p:txBody>
      </p:sp>
    </p:spTree>
    <p:extLst>
      <p:ext uri="{BB962C8B-B14F-4D97-AF65-F5344CB8AC3E}">
        <p14:creationId xmlns:p14="http://schemas.microsoft.com/office/powerpoint/2010/main" val="1705703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84B00-A222-0F41-BC9A-1FD505BAAC7C}" type="slidenum">
              <a:rPr lang="en-US" smtClean="0"/>
              <a:t>‹#›</a:t>
            </a:fld>
            <a:endParaRPr lang="en-US"/>
          </a:p>
        </p:txBody>
      </p:sp>
    </p:spTree>
    <p:extLst>
      <p:ext uri="{BB962C8B-B14F-4D97-AF65-F5344CB8AC3E}">
        <p14:creationId xmlns:p14="http://schemas.microsoft.com/office/powerpoint/2010/main" val="1011706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84B00-A222-0F41-BC9A-1FD505BAAC7C}" type="slidenum">
              <a:rPr lang="en-US" smtClean="0"/>
              <a:t>‹#›</a:t>
            </a:fld>
            <a:endParaRPr lang="en-US"/>
          </a:p>
        </p:txBody>
      </p:sp>
    </p:spTree>
    <p:extLst>
      <p:ext uri="{BB962C8B-B14F-4D97-AF65-F5344CB8AC3E}">
        <p14:creationId xmlns:p14="http://schemas.microsoft.com/office/powerpoint/2010/main" val="319858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84B00-A222-0F41-BC9A-1FD505BAAC7C}" type="slidenum">
              <a:rPr lang="en-US" smtClean="0"/>
              <a:t>‹#›</a:t>
            </a:fld>
            <a:endParaRPr lang="en-US"/>
          </a:p>
        </p:txBody>
      </p:sp>
    </p:spTree>
    <p:extLst>
      <p:ext uri="{BB962C8B-B14F-4D97-AF65-F5344CB8AC3E}">
        <p14:creationId xmlns:p14="http://schemas.microsoft.com/office/powerpoint/2010/main" val="2344328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84B00-A222-0F41-BC9A-1FD505BAAC7C}" type="slidenum">
              <a:rPr lang="en-US" smtClean="0"/>
              <a:t>‹#›</a:t>
            </a:fld>
            <a:endParaRPr lang="en-US"/>
          </a:p>
        </p:txBody>
      </p:sp>
    </p:spTree>
    <p:extLst>
      <p:ext uri="{BB962C8B-B14F-4D97-AF65-F5344CB8AC3E}">
        <p14:creationId xmlns:p14="http://schemas.microsoft.com/office/powerpoint/2010/main" val="795555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3313" y="1178492"/>
            <a:ext cx="8046595" cy="312826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a:xfrm>
            <a:off x="593313" y="4772102"/>
            <a:ext cx="2057400" cy="273844"/>
          </a:xfrm>
        </p:spPr>
        <p:txBody>
          <a:bodyPr/>
          <a:lstStyle>
            <a:lvl1pPr algn="l">
              <a:defRPr sz="900" b="0" i="0">
                <a:solidFill>
                  <a:schemeClr val="tx1"/>
                </a:solidFill>
                <a:latin typeface="Nunito Sans" pitchFamily="2" charset="77"/>
              </a:defRPr>
            </a:lvl1pPr>
          </a:lstStyle>
          <a:p>
            <a:fld id="{F7F84B00-A222-0F41-BC9A-1FD505BAAC7C}" type="slidenum">
              <a:rPr lang="en-US" smtClean="0"/>
              <a:pPr/>
              <a:t>‹#›</a:t>
            </a:fld>
            <a:endParaRPr lang="en-US" dirty="0"/>
          </a:p>
        </p:txBody>
      </p:sp>
      <p:pic>
        <p:nvPicPr>
          <p:cNvPr id="8" name="Picture 7">
            <a:extLst>
              <a:ext uri="{FF2B5EF4-FFF2-40B4-BE49-F238E27FC236}">
                <a16:creationId xmlns:a16="http://schemas.microsoft.com/office/drawing/2014/main" id="{815FB799-23AA-4B4C-9CC2-553068292EAA}"/>
              </a:ext>
            </a:extLst>
          </p:cNvPr>
          <p:cNvPicPr>
            <a:picLocks noChangeAspect="1"/>
          </p:cNvPicPr>
          <p:nvPr userDrawn="1"/>
        </p:nvPicPr>
        <p:blipFill>
          <a:blip r:embed="rId2"/>
          <a:stretch>
            <a:fillRect/>
          </a:stretch>
        </p:blipFill>
        <p:spPr>
          <a:xfrm>
            <a:off x="7239703" y="4665785"/>
            <a:ext cx="1400205" cy="307957"/>
          </a:xfrm>
          <a:prstGeom prst="rect">
            <a:avLst/>
          </a:prstGeom>
        </p:spPr>
      </p:pic>
      <p:sp>
        <p:nvSpPr>
          <p:cNvPr id="9" name="Rectangle 8">
            <a:extLst>
              <a:ext uri="{FF2B5EF4-FFF2-40B4-BE49-F238E27FC236}">
                <a16:creationId xmlns:a16="http://schemas.microsoft.com/office/drawing/2014/main" id="{D28C7FF0-2C77-214F-87D2-8127E29E1DAB}"/>
              </a:ext>
            </a:extLst>
          </p:cNvPr>
          <p:cNvSpPr/>
          <p:nvPr userDrawn="1"/>
        </p:nvSpPr>
        <p:spPr>
          <a:xfrm>
            <a:off x="0" y="0"/>
            <a:ext cx="9144000" cy="9711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212DBD3-D6D1-9941-B8B9-67F2A44DDD08}"/>
              </a:ext>
            </a:extLst>
          </p:cNvPr>
          <p:cNvPicPr>
            <a:picLocks noChangeAspect="1"/>
          </p:cNvPicPr>
          <p:nvPr userDrawn="1"/>
        </p:nvPicPr>
        <p:blipFill rotWithShape="1">
          <a:blip r:embed="rId3"/>
          <a:srcRect l="75713" t="17678" r="14099" b="75414"/>
          <a:stretch/>
        </p:blipFill>
        <p:spPr>
          <a:xfrm flipH="1">
            <a:off x="30314" y="803109"/>
            <a:ext cx="808892" cy="448889"/>
          </a:xfrm>
          <a:prstGeom prst="rect">
            <a:avLst/>
          </a:prstGeom>
        </p:spPr>
      </p:pic>
      <p:sp>
        <p:nvSpPr>
          <p:cNvPr id="2" name="Title 1"/>
          <p:cNvSpPr>
            <a:spLocks noGrp="1"/>
          </p:cNvSpPr>
          <p:nvPr>
            <p:ph type="ctrTitle"/>
          </p:nvPr>
        </p:nvSpPr>
        <p:spPr>
          <a:xfrm>
            <a:off x="405452" y="271072"/>
            <a:ext cx="8234456" cy="636348"/>
          </a:xfrm>
        </p:spPr>
        <p:txBody>
          <a:bodyPr anchor="t" anchorCtr="0">
            <a:normAutofit/>
          </a:bodyPr>
          <a:lstStyle>
            <a:lvl1pPr algn="l">
              <a:defRPr sz="3200" b="1" i="0">
                <a:solidFill>
                  <a:schemeClr val="bg1"/>
                </a:solidFill>
                <a:latin typeface="Nunito Sans SemiBold" pitchFamily="2" charset="77"/>
              </a:defRPr>
            </a:lvl1pPr>
          </a:lstStyle>
          <a:p>
            <a:r>
              <a:rPr lang="en-US" dirty="0"/>
              <a:t>Click to edit Master title style</a:t>
            </a:r>
          </a:p>
        </p:txBody>
      </p:sp>
    </p:spTree>
    <p:extLst>
      <p:ext uri="{BB962C8B-B14F-4D97-AF65-F5344CB8AC3E}">
        <p14:creationId xmlns:p14="http://schemas.microsoft.com/office/powerpoint/2010/main" val="1873479760"/>
      </p:ext>
    </p:extLst>
  </p:cSld>
  <p:clrMapOvr>
    <a:masterClrMapping/>
  </p:clrMapOvr>
  <p:extLst>
    <p:ext uri="{DCECCB84-F9BA-43D5-87BE-67443E8EF086}">
      <p15:sldGuideLst xmlns:p15="http://schemas.microsoft.com/office/powerpoint/2012/main">
        <p15:guide id="1" orient="horz" pos="3003" userDrawn="1">
          <p15:clr>
            <a:srgbClr val="FBAE40"/>
          </p15:clr>
        </p15:guide>
        <p15:guide id="2" pos="36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A199F1-F901-7649-86F6-EBCB61C5C6F7}"/>
              </a:ext>
            </a:extLst>
          </p:cNvPr>
          <p:cNvSpPr/>
          <p:nvPr userDrawn="1"/>
        </p:nvSpPr>
        <p:spPr>
          <a:xfrm>
            <a:off x="0" y="0"/>
            <a:ext cx="9144000" cy="4302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3458307" y="2466605"/>
            <a:ext cx="5057042" cy="697526"/>
          </a:xfrm>
        </p:spPr>
        <p:txBody>
          <a:bodyPr>
            <a:noAutofit/>
          </a:bodyPr>
          <a:lstStyle>
            <a:lvl1pPr marL="0" indent="0" algn="l">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a:xfrm>
            <a:off x="576263" y="4767263"/>
            <a:ext cx="2057400" cy="273844"/>
          </a:xfrm>
        </p:spPr>
        <p:txBody>
          <a:bodyPr/>
          <a:lstStyle>
            <a:lvl1pPr algn="l">
              <a:defRPr sz="900" b="0" i="0">
                <a:latin typeface="Nunito Sans" pitchFamily="2" charset="77"/>
              </a:defRPr>
            </a:lvl1pPr>
          </a:lstStyle>
          <a:p>
            <a:fld id="{F7F84B00-A222-0F41-BC9A-1FD505BAAC7C}" type="slidenum">
              <a:rPr lang="en-US" smtClean="0"/>
              <a:pPr/>
              <a:t>‹#›</a:t>
            </a:fld>
            <a:endParaRPr lang="en-US" dirty="0"/>
          </a:p>
        </p:txBody>
      </p:sp>
      <p:sp>
        <p:nvSpPr>
          <p:cNvPr id="2" name="Title 1"/>
          <p:cNvSpPr>
            <a:spLocks noGrp="1"/>
          </p:cNvSpPr>
          <p:nvPr>
            <p:ph type="ctrTitle"/>
          </p:nvPr>
        </p:nvSpPr>
        <p:spPr>
          <a:xfrm>
            <a:off x="3458306" y="980154"/>
            <a:ext cx="5057043" cy="1370320"/>
          </a:xfrm>
        </p:spPr>
        <p:txBody>
          <a:bodyPr anchor="t" anchorCtr="0">
            <a:noAutofit/>
          </a:bodyPr>
          <a:lstStyle>
            <a:lvl1pPr algn="l">
              <a:defRPr sz="4400" b="1" i="0">
                <a:solidFill>
                  <a:schemeClr val="bg1"/>
                </a:solidFill>
                <a:latin typeface="Nunito Sans SemiBold" pitchFamily="2" charset="77"/>
              </a:defRPr>
            </a:lvl1pPr>
          </a:lstStyle>
          <a:p>
            <a:r>
              <a:rPr lang="en-US" dirty="0"/>
              <a:t>Click to edit Master title style</a:t>
            </a:r>
          </a:p>
        </p:txBody>
      </p:sp>
      <p:pic>
        <p:nvPicPr>
          <p:cNvPr id="9" name="Picture 8">
            <a:extLst>
              <a:ext uri="{FF2B5EF4-FFF2-40B4-BE49-F238E27FC236}">
                <a16:creationId xmlns:a16="http://schemas.microsoft.com/office/drawing/2014/main" id="{89482DC5-E04A-FA49-BDF2-4C3D3C3C4EF4}"/>
              </a:ext>
            </a:extLst>
          </p:cNvPr>
          <p:cNvPicPr>
            <a:picLocks noChangeAspect="1"/>
          </p:cNvPicPr>
          <p:nvPr userDrawn="1"/>
        </p:nvPicPr>
        <p:blipFill>
          <a:blip r:embed="rId2"/>
          <a:stretch>
            <a:fillRect/>
          </a:stretch>
        </p:blipFill>
        <p:spPr>
          <a:xfrm>
            <a:off x="6637719" y="4560783"/>
            <a:ext cx="1877631" cy="412960"/>
          </a:xfrm>
          <a:prstGeom prst="rect">
            <a:avLst/>
          </a:prstGeom>
        </p:spPr>
      </p:pic>
      <p:pic>
        <p:nvPicPr>
          <p:cNvPr id="8" name="Picture 7">
            <a:extLst>
              <a:ext uri="{FF2B5EF4-FFF2-40B4-BE49-F238E27FC236}">
                <a16:creationId xmlns:a16="http://schemas.microsoft.com/office/drawing/2014/main" id="{E1B65707-7C88-D146-A7F2-45B35EFC5FF7}"/>
              </a:ext>
            </a:extLst>
          </p:cNvPr>
          <p:cNvPicPr>
            <a:picLocks noChangeAspect="1"/>
          </p:cNvPicPr>
          <p:nvPr userDrawn="1"/>
        </p:nvPicPr>
        <p:blipFill rotWithShape="1">
          <a:blip r:embed="rId3"/>
          <a:srcRect l="61742" t="10486" b="31057"/>
          <a:stretch/>
        </p:blipFill>
        <p:spPr>
          <a:xfrm>
            <a:off x="-1" y="0"/>
            <a:ext cx="4635691" cy="4302370"/>
          </a:xfrm>
          <a:prstGeom prst="rect">
            <a:avLst/>
          </a:prstGeom>
        </p:spPr>
      </p:pic>
    </p:spTree>
    <p:extLst>
      <p:ext uri="{BB962C8B-B14F-4D97-AF65-F5344CB8AC3E}">
        <p14:creationId xmlns:p14="http://schemas.microsoft.com/office/powerpoint/2010/main" val="743564735"/>
      </p:ext>
    </p:extLst>
  </p:cSld>
  <p:clrMapOvr>
    <a:masterClrMapping/>
  </p:clrMapOvr>
  <p:extLst>
    <p:ext uri="{DCECCB84-F9BA-43D5-87BE-67443E8EF086}">
      <p15:sldGuideLst xmlns:p15="http://schemas.microsoft.com/office/powerpoint/2012/main">
        <p15:guide id="1" orient="horz" pos="3003" userDrawn="1">
          <p15:clr>
            <a:srgbClr val="FBAE40"/>
          </p15:clr>
        </p15:guide>
        <p15:guide id="2" pos="36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A199F1-F901-7649-86F6-EBCB61C5C6F7}"/>
              </a:ext>
            </a:extLst>
          </p:cNvPr>
          <p:cNvSpPr/>
          <p:nvPr userDrawn="1"/>
        </p:nvSpPr>
        <p:spPr>
          <a:xfrm>
            <a:off x="0" y="0"/>
            <a:ext cx="9144000" cy="4302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6C5A7C19-1EDF-E144-9E75-D02C26D8B255}"/>
              </a:ext>
            </a:extLst>
          </p:cNvPr>
          <p:cNvPicPr>
            <a:picLocks noChangeAspect="1"/>
          </p:cNvPicPr>
          <p:nvPr userDrawn="1"/>
        </p:nvPicPr>
        <p:blipFill rotWithShape="1">
          <a:blip r:embed="rId2">
            <a:alphaModFix amt="50000"/>
          </a:blip>
          <a:srcRect l="56531" t="10486" b="31057"/>
          <a:stretch/>
        </p:blipFill>
        <p:spPr>
          <a:xfrm>
            <a:off x="0" y="0"/>
            <a:ext cx="5267132" cy="4302370"/>
          </a:xfrm>
          <a:prstGeom prst="rect">
            <a:avLst/>
          </a:prstGeom>
        </p:spPr>
      </p:pic>
      <p:sp>
        <p:nvSpPr>
          <p:cNvPr id="3" name="Subtitle 2"/>
          <p:cNvSpPr>
            <a:spLocks noGrp="1"/>
          </p:cNvSpPr>
          <p:nvPr>
            <p:ph type="subTitle" idx="1"/>
          </p:nvPr>
        </p:nvSpPr>
        <p:spPr>
          <a:xfrm>
            <a:off x="4255477" y="2350475"/>
            <a:ext cx="4259873" cy="697526"/>
          </a:xfrm>
        </p:spPr>
        <p:txBody>
          <a:bodyPr>
            <a:noAutofit/>
          </a:bodyPr>
          <a:lstStyle>
            <a:lvl1pPr marL="0" indent="0" algn="l">
              <a:buNone/>
              <a:defRPr sz="2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a:xfrm>
            <a:off x="576166" y="4767263"/>
            <a:ext cx="2057400" cy="273844"/>
          </a:xfrm>
        </p:spPr>
        <p:txBody>
          <a:bodyPr/>
          <a:lstStyle>
            <a:lvl1pPr algn="l">
              <a:defRPr sz="900" b="0" i="0">
                <a:latin typeface="Nunito Sans" pitchFamily="2" charset="77"/>
              </a:defRPr>
            </a:lvl1pPr>
          </a:lstStyle>
          <a:p>
            <a:fld id="{F7F84B00-A222-0F41-BC9A-1FD505BAAC7C}" type="slidenum">
              <a:rPr lang="en-US" smtClean="0"/>
              <a:pPr/>
              <a:t>‹#›</a:t>
            </a:fld>
            <a:endParaRPr lang="en-US" dirty="0"/>
          </a:p>
        </p:txBody>
      </p:sp>
      <p:sp>
        <p:nvSpPr>
          <p:cNvPr id="2" name="Title 1"/>
          <p:cNvSpPr>
            <a:spLocks noGrp="1"/>
          </p:cNvSpPr>
          <p:nvPr>
            <p:ph type="ctrTitle"/>
          </p:nvPr>
        </p:nvSpPr>
        <p:spPr>
          <a:xfrm>
            <a:off x="4255477" y="980154"/>
            <a:ext cx="4259872" cy="1171030"/>
          </a:xfrm>
        </p:spPr>
        <p:txBody>
          <a:bodyPr anchor="t" anchorCtr="0">
            <a:noAutofit/>
          </a:bodyPr>
          <a:lstStyle>
            <a:lvl1pPr algn="l">
              <a:defRPr sz="3600" b="1" i="0">
                <a:solidFill>
                  <a:schemeClr val="bg1"/>
                </a:solidFill>
                <a:latin typeface="Nunito Sans SemiBold" pitchFamily="2" charset="77"/>
              </a:defRPr>
            </a:lvl1pPr>
          </a:lstStyle>
          <a:p>
            <a:r>
              <a:rPr lang="en-US" dirty="0"/>
              <a:t>Click to edit Master title style</a:t>
            </a:r>
          </a:p>
        </p:txBody>
      </p:sp>
      <p:pic>
        <p:nvPicPr>
          <p:cNvPr id="15" name="Picture 14">
            <a:extLst>
              <a:ext uri="{FF2B5EF4-FFF2-40B4-BE49-F238E27FC236}">
                <a16:creationId xmlns:a16="http://schemas.microsoft.com/office/drawing/2014/main" id="{85730EEE-A405-8B41-94B7-97927349B8BE}"/>
              </a:ext>
            </a:extLst>
          </p:cNvPr>
          <p:cNvPicPr>
            <a:picLocks noChangeAspect="1"/>
          </p:cNvPicPr>
          <p:nvPr userDrawn="1"/>
        </p:nvPicPr>
        <p:blipFill>
          <a:blip r:embed="rId3"/>
          <a:stretch>
            <a:fillRect/>
          </a:stretch>
        </p:blipFill>
        <p:spPr>
          <a:xfrm>
            <a:off x="6637719" y="4560783"/>
            <a:ext cx="1877631" cy="412960"/>
          </a:xfrm>
          <a:prstGeom prst="rect">
            <a:avLst/>
          </a:prstGeom>
        </p:spPr>
      </p:pic>
    </p:spTree>
    <p:extLst>
      <p:ext uri="{BB962C8B-B14F-4D97-AF65-F5344CB8AC3E}">
        <p14:creationId xmlns:p14="http://schemas.microsoft.com/office/powerpoint/2010/main" val="293938488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6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A199F1-F901-7649-86F6-EBCB61C5C6F7}"/>
              </a:ext>
            </a:extLst>
          </p:cNvPr>
          <p:cNvSpPr/>
          <p:nvPr userDrawn="1"/>
        </p:nvSpPr>
        <p:spPr>
          <a:xfrm>
            <a:off x="0" y="0"/>
            <a:ext cx="9144000" cy="43023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4255477" y="2350475"/>
            <a:ext cx="4259873" cy="697526"/>
          </a:xfrm>
        </p:spPr>
        <p:txBody>
          <a:bodyPr>
            <a:noAutofit/>
          </a:bodyPr>
          <a:lstStyle>
            <a:lvl1pPr marL="0" indent="0" algn="l">
              <a:buNone/>
              <a:defRPr sz="2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a:xfrm>
            <a:off x="576263" y="4767263"/>
            <a:ext cx="2057400" cy="273844"/>
          </a:xfrm>
        </p:spPr>
        <p:txBody>
          <a:bodyPr/>
          <a:lstStyle>
            <a:lvl1pPr algn="l">
              <a:defRPr sz="900" b="0" i="0">
                <a:latin typeface="Nunito Sans" pitchFamily="2" charset="77"/>
              </a:defRPr>
            </a:lvl1pPr>
          </a:lstStyle>
          <a:p>
            <a:fld id="{F7F84B00-A222-0F41-BC9A-1FD505BAAC7C}" type="slidenum">
              <a:rPr lang="en-US" smtClean="0"/>
              <a:pPr/>
              <a:t>‹#›</a:t>
            </a:fld>
            <a:endParaRPr lang="en-US" dirty="0"/>
          </a:p>
        </p:txBody>
      </p:sp>
      <p:sp>
        <p:nvSpPr>
          <p:cNvPr id="2" name="Title 1"/>
          <p:cNvSpPr>
            <a:spLocks noGrp="1"/>
          </p:cNvSpPr>
          <p:nvPr>
            <p:ph type="ctrTitle"/>
          </p:nvPr>
        </p:nvSpPr>
        <p:spPr>
          <a:xfrm>
            <a:off x="4255477" y="980154"/>
            <a:ext cx="4259872" cy="1171030"/>
          </a:xfrm>
        </p:spPr>
        <p:txBody>
          <a:bodyPr anchor="t" anchorCtr="0">
            <a:noAutofit/>
          </a:bodyPr>
          <a:lstStyle>
            <a:lvl1pPr algn="l">
              <a:defRPr sz="3600" b="1" i="0">
                <a:solidFill>
                  <a:schemeClr val="bg1"/>
                </a:solidFill>
                <a:latin typeface="Nunito Sans SemiBold" pitchFamily="2" charset="77"/>
              </a:defRPr>
            </a:lvl1pPr>
          </a:lstStyle>
          <a:p>
            <a:r>
              <a:rPr lang="en-US" dirty="0"/>
              <a:t>Click to edit Master title style</a:t>
            </a:r>
          </a:p>
        </p:txBody>
      </p:sp>
      <p:pic>
        <p:nvPicPr>
          <p:cNvPr id="12" name="Picture 11">
            <a:extLst>
              <a:ext uri="{FF2B5EF4-FFF2-40B4-BE49-F238E27FC236}">
                <a16:creationId xmlns:a16="http://schemas.microsoft.com/office/drawing/2014/main" id="{9520CD30-6C63-1247-BFC9-2D87FCF973BA}"/>
              </a:ext>
            </a:extLst>
          </p:cNvPr>
          <p:cNvPicPr>
            <a:picLocks noChangeAspect="1"/>
          </p:cNvPicPr>
          <p:nvPr userDrawn="1"/>
        </p:nvPicPr>
        <p:blipFill>
          <a:blip r:embed="rId2"/>
          <a:stretch>
            <a:fillRect/>
          </a:stretch>
        </p:blipFill>
        <p:spPr>
          <a:xfrm>
            <a:off x="6637719" y="4560783"/>
            <a:ext cx="1877631" cy="412960"/>
          </a:xfrm>
          <a:prstGeom prst="rect">
            <a:avLst/>
          </a:prstGeom>
        </p:spPr>
      </p:pic>
      <p:pic>
        <p:nvPicPr>
          <p:cNvPr id="8" name="Picture 7">
            <a:extLst>
              <a:ext uri="{FF2B5EF4-FFF2-40B4-BE49-F238E27FC236}">
                <a16:creationId xmlns:a16="http://schemas.microsoft.com/office/drawing/2014/main" id="{1BB49BE5-F9DA-B649-A8C2-CB22AE218135}"/>
              </a:ext>
            </a:extLst>
          </p:cNvPr>
          <p:cNvPicPr>
            <a:picLocks noChangeAspect="1"/>
          </p:cNvPicPr>
          <p:nvPr userDrawn="1"/>
        </p:nvPicPr>
        <p:blipFill rotWithShape="1">
          <a:blip r:embed="rId3">
            <a:alphaModFix amt="50000"/>
          </a:blip>
          <a:srcRect l="56531" t="10486" b="31057"/>
          <a:stretch/>
        </p:blipFill>
        <p:spPr>
          <a:xfrm>
            <a:off x="0" y="0"/>
            <a:ext cx="5267132" cy="4302370"/>
          </a:xfrm>
          <a:prstGeom prst="rect">
            <a:avLst/>
          </a:prstGeom>
        </p:spPr>
      </p:pic>
    </p:spTree>
    <p:extLst>
      <p:ext uri="{BB962C8B-B14F-4D97-AF65-F5344CB8AC3E}">
        <p14:creationId xmlns:p14="http://schemas.microsoft.com/office/powerpoint/2010/main" val="1093265663"/>
      </p:ext>
    </p:extLst>
  </p:cSld>
  <p:clrMapOvr>
    <a:masterClrMapping/>
  </p:clrMapOvr>
  <p:extLst>
    <p:ext uri="{DCECCB84-F9BA-43D5-87BE-67443E8EF086}">
      <p15:sldGuideLst xmlns:p15="http://schemas.microsoft.com/office/powerpoint/2012/main">
        <p15:guide id="1" orient="horz" pos="3003" userDrawn="1">
          <p15:clr>
            <a:srgbClr val="FBAE40"/>
          </p15:clr>
        </p15:guide>
        <p15:guide id="2" pos="36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4B8DD8-7655-4A46-A1A3-D63A38F573FB}"/>
              </a:ext>
            </a:extLst>
          </p:cNvPr>
          <p:cNvPicPr>
            <a:picLocks noChangeAspect="1"/>
          </p:cNvPicPr>
          <p:nvPr userDrawn="1"/>
        </p:nvPicPr>
        <p:blipFill rotWithShape="1">
          <a:blip r:embed="rId2"/>
          <a:srcRect l="5281" t="2833" r="59890" b="73828"/>
          <a:stretch/>
        </p:blipFill>
        <p:spPr>
          <a:xfrm flipH="1">
            <a:off x="359475" y="48861"/>
            <a:ext cx="8519279" cy="4888771"/>
          </a:xfrm>
          <a:prstGeom prst="rect">
            <a:avLst/>
          </a:prstGeom>
        </p:spPr>
      </p:pic>
      <p:sp>
        <p:nvSpPr>
          <p:cNvPr id="2" name="Title 1"/>
          <p:cNvSpPr>
            <a:spLocks noGrp="1"/>
          </p:cNvSpPr>
          <p:nvPr>
            <p:ph type="title"/>
          </p:nvPr>
        </p:nvSpPr>
        <p:spPr>
          <a:xfrm>
            <a:off x="1257300" y="1041660"/>
            <a:ext cx="6526625" cy="1994705"/>
          </a:xfrm>
        </p:spPr>
        <p:txBody>
          <a:bodyPr anchor="ctr" anchorCtr="0">
            <a:normAutofit/>
          </a:bodyPr>
          <a:lstStyle>
            <a:lvl1pPr algn="ctr">
              <a:defRPr sz="5000" b="1" i="0">
                <a:solidFill>
                  <a:schemeClr val="accent1"/>
                </a:solidFill>
                <a:latin typeface="Nunito Sans SemiBold" pitchFamily="2" charset="77"/>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7C8FCFA8-382D-DE4A-B87C-C2D3AF38A684}"/>
              </a:ext>
            </a:extLst>
          </p:cNvPr>
          <p:cNvSpPr>
            <a:spLocks noGrp="1"/>
          </p:cNvSpPr>
          <p:nvPr>
            <p:ph type="sldNum" sz="quarter" idx="12"/>
          </p:nvPr>
        </p:nvSpPr>
        <p:spPr>
          <a:xfrm>
            <a:off x="576263" y="4767263"/>
            <a:ext cx="2057400" cy="273844"/>
          </a:xfrm>
        </p:spPr>
        <p:txBody>
          <a:bodyPr/>
          <a:lstStyle>
            <a:lvl1pPr algn="l">
              <a:defRPr sz="900" b="0" i="0">
                <a:latin typeface="Nunito Sans" pitchFamily="2" charset="77"/>
              </a:defRPr>
            </a:lvl1pPr>
          </a:lstStyle>
          <a:p>
            <a:fld id="{F7F84B00-A222-0F41-BC9A-1FD505BAAC7C}" type="slidenum">
              <a:rPr lang="en-US" smtClean="0"/>
              <a:pPr/>
              <a:t>‹#›</a:t>
            </a:fld>
            <a:endParaRPr lang="en-US" dirty="0"/>
          </a:p>
        </p:txBody>
      </p:sp>
      <p:pic>
        <p:nvPicPr>
          <p:cNvPr id="7" name="Picture 6">
            <a:extLst>
              <a:ext uri="{FF2B5EF4-FFF2-40B4-BE49-F238E27FC236}">
                <a16:creationId xmlns:a16="http://schemas.microsoft.com/office/drawing/2014/main" id="{08714017-A984-3F4B-A2CF-2F7D8F4C5D30}"/>
              </a:ext>
            </a:extLst>
          </p:cNvPr>
          <p:cNvPicPr>
            <a:picLocks noChangeAspect="1"/>
          </p:cNvPicPr>
          <p:nvPr userDrawn="1"/>
        </p:nvPicPr>
        <p:blipFill>
          <a:blip r:embed="rId3"/>
          <a:stretch>
            <a:fillRect/>
          </a:stretch>
        </p:blipFill>
        <p:spPr>
          <a:xfrm>
            <a:off x="4868185" y="4288659"/>
            <a:ext cx="2950724" cy="648973"/>
          </a:xfrm>
          <a:prstGeom prst="rect">
            <a:avLst/>
          </a:prstGeom>
        </p:spPr>
      </p:pic>
    </p:spTree>
    <p:extLst>
      <p:ext uri="{BB962C8B-B14F-4D97-AF65-F5344CB8AC3E}">
        <p14:creationId xmlns:p14="http://schemas.microsoft.com/office/powerpoint/2010/main" val="2520375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973B77-23CE-DA40-8CE7-DC7D53978B2F}"/>
              </a:ext>
            </a:extLst>
          </p:cNvPr>
          <p:cNvPicPr>
            <a:picLocks noChangeAspect="1"/>
          </p:cNvPicPr>
          <p:nvPr userDrawn="1"/>
        </p:nvPicPr>
        <p:blipFill rotWithShape="1">
          <a:blip r:embed="rId2"/>
          <a:srcRect l="61507" b="75414"/>
          <a:stretch/>
        </p:blipFill>
        <p:spPr>
          <a:xfrm flipH="1">
            <a:off x="-511938" y="-265043"/>
            <a:ext cx="9655938" cy="5047796"/>
          </a:xfrm>
          <a:prstGeom prst="rect">
            <a:avLst/>
          </a:prstGeom>
        </p:spPr>
      </p:pic>
      <p:sp>
        <p:nvSpPr>
          <p:cNvPr id="2" name="Title 1"/>
          <p:cNvSpPr>
            <a:spLocks noGrp="1"/>
          </p:cNvSpPr>
          <p:nvPr>
            <p:ph type="title"/>
          </p:nvPr>
        </p:nvSpPr>
        <p:spPr>
          <a:xfrm>
            <a:off x="1257300" y="1041660"/>
            <a:ext cx="6526625" cy="1994705"/>
          </a:xfrm>
        </p:spPr>
        <p:txBody>
          <a:bodyPr anchor="ctr" anchorCtr="0">
            <a:normAutofit/>
          </a:bodyPr>
          <a:lstStyle>
            <a:lvl1pPr algn="ctr">
              <a:defRPr sz="5000" b="1" i="0">
                <a:solidFill>
                  <a:schemeClr val="bg1"/>
                </a:solidFill>
                <a:latin typeface="Nunito Sans SemiBold" pitchFamily="2" charset="77"/>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6BA3ED12-03BE-394E-B770-7A8A0E58E410}"/>
              </a:ext>
            </a:extLst>
          </p:cNvPr>
          <p:cNvSpPr>
            <a:spLocks noGrp="1"/>
          </p:cNvSpPr>
          <p:nvPr>
            <p:ph type="sldNum" sz="quarter" idx="12"/>
          </p:nvPr>
        </p:nvSpPr>
        <p:spPr>
          <a:xfrm>
            <a:off x="576263" y="4767263"/>
            <a:ext cx="2057400" cy="273844"/>
          </a:xfrm>
        </p:spPr>
        <p:txBody>
          <a:bodyPr/>
          <a:lstStyle>
            <a:lvl1pPr algn="l">
              <a:defRPr sz="900" b="0" i="0">
                <a:latin typeface="Nunito Sans" pitchFamily="2" charset="77"/>
              </a:defRPr>
            </a:lvl1pPr>
          </a:lstStyle>
          <a:p>
            <a:fld id="{F7F84B00-A222-0F41-BC9A-1FD505BAAC7C}" type="slidenum">
              <a:rPr lang="en-US" smtClean="0"/>
              <a:pPr/>
              <a:t>‹#›</a:t>
            </a:fld>
            <a:endParaRPr lang="en-US" dirty="0"/>
          </a:p>
        </p:txBody>
      </p:sp>
      <p:pic>
        <p:nvPicPr>
          <p:cNvPr id="7" name="Picture 6">
            <a:extLst>
              <a:ext uri="{FF2B5EF4-FFF2-40B4-BE49-F238E27FC236}">
                <a16:creationId xmlns:a16="http://schemas.microsoft.com/office/drawing/2014/main" id="{4AAF79B7-B2F6-B148-8512-AFEDFEE961CE}"/>
              </a:ext>
            </a:extLst>
          </p:cNvPr>
          <p:cNvPicPr>
            <a:picLocks noChangeAspect="1"/>
          </p:cNvPicPr>
          <p:nvPr userDrawn="1"/>
        </p:nvPicPr>
        <p:blipFill>
          <a:blip r:embed="rId3"/>
          <a:stretch>
            <a:fillRect/>
          </a:stretch>
        </p:blipFill>
        <p:spPr>
          <a:xfrm>
            <a:off x="4868185" y="4288659"/>
            <a:ext cx="2950724" cy="648973"/>
          </a:xfrm>
          <a:prstGeom prst="rect">
            <a:avLst/>
          </a:prstGeom>
        </p:spPr>
      </p:pic>
    </p:spTree>
    <p:extLst>
      <p:ext uri="{BB962C8B-B14F-4D97-AF65-F5344CB8AC3E}">
        <p14:creationId xmlns:p14="http://schemas.microsoft.com/office/powerpoint/2010/main" val="4018059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84B00-A222-0F41-BC9A-1FD505BAAC7C}" type="slidenum">
              <a:rPr lang="en-US" smtClean="0"/>
              <a:t>‹#›</a:t>
            </a:fld>
            <a:endParaRPr lang="en-US"/>
          </a:p>
        </p:txBody>
      </p:sp>
    </p:spTree>
    <p:extLst>
      <p:ext uri="{BB962C8B-B14F-4D97-AF65-F5344CB8AC3E}">
        <p14:creationId xmlns:p14="http://schemas.microsoft.com/office/powerpoint/2010/main" val="157333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84B00-A222-0F41-BC9A-1FD505BAAC7C}" type="slidenum">
              <a:rPr lang="en-US" smtClean="0"/>
              <a:t>‹#›</a:t>
            </a:fld>
            <a:endParaRPr lang="en-US"/>
          </a:p>
        </p:txBody>
      </p:sp>
    </p:spTree>
    <p:extLst>
      <p:ext uri="{BB962C8B-B14F-4D97-AF65-F5344CB8AC3E}">
        <p14:creationId xmlns:p14="http://schemas.microsoft.com/office/powerpoint/2010/main" val="287936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7F84B00-A222-0F41-BC9A-1FD505BAAC7C}" type="slidenum">
              <a:rPr lang="en-US" smtClean="0"/>
              <a:t>‹#›</a:t>
            </a:fld>
            <a:endParaRPr lang="en-US"/>
          </a:p>
        </p:txBody>
      </p:sp>
    </p:spTree>
    <p:extLst>
      <p:ext uri="{BB962C8B-B14F-4D97-AF65-F5344CB8AC3E}">
        <p14:creationId xmlns:p14="http://schemas.microsoft.com/office/powerpoint/2010/main" val="1469822013"/>
      </p:ext>
    </p:extLst>
  </p:cSld>
  <p:clrMap bg1="lt1" tx1="dk1" bg2="lt2" tx2="dk2" accent1="accent1" accent2="accent2" accent3="accent3" accent4="accent4" accent5="accent5" accent6="accent6" hlink="hlink" folHlink="folHlink"/>
  <p:sldLayoutIdLst>
    <p:sldLayoutId id="2147483682" r:id="rId1"/>
    <p:sldLayoutId id="2147483661" r:id="rId2"/>
    <p:sldLayoutId id="2147483679" r:id="rId3"/>
    <p:sldLayoutId id="2147483675" r:id="rId4"/>
    <p:sldLayoutId id="2147483677" r:id="rId5"/>
    <p:sldLayoutId id="2147483666" r:id="rId6"/>
    <p:sldLayoutId id="2147483672" r:id="rId7"/>
    <p:sldLayoutId id="2147483662" r:id="rId8"/>
    <p:sldLayoutId id="2147483663" r:id="rId9"/>
    <p:sldLayoutId id="2147483664" r:id="rId10"/>
    <p:sldLayoutId id="2147483665" r:id="rId11"/>
    <p:sldLayoutId id="2147483668" r:id="rId12"/>
    <p:sldLayoutId id="2147483669" r:id="rId13"/>
    <p:sldLayoutId id="2147483670" r:id="rId14"/>
    <p:sldLayoutId id="2147483671" r:id="rId1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support@carefriends.co.uk"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vimeo.com/34596956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C4D6176-ADB3-9349-BB08-8F9E2CD6AEE6}"/>
              </a:ext>
            </a:extLst>
          </p:cNvPr>
          <p:cNvSpPr>
            <a:spLocks noGrp="1"/>
          </p:cNvSpPr>
          <p:nvPr>
            <p:ph type="subTitle" idx="1"/>
          </p:nvPr>
        </p:nvSpPr>
        <p:spPr/>
        <p:txBody>
          <a:bodyPr/>
          <a:lstStyle/>
          <a:p>
            <a:r>
              <a:rPr lang="en-US" dirty="0"/>
              <a:t>Before showing or sending this presentation to staff, you need to fill in a few details about your company and add your company logo.</a:t>
            </a:r>
          </a:p>
          <a:p>
            <a:endParaRPr lang="en-US" dirty="0"/>
          </a:p>
          <a:p>
            <a:r>
              <a:rPr lang="en-US" dirty="0"/>
              <a:t>Anywhere with</a:t>
            </a:r>
            <a:r>
              <a:rPr lang="en-US" dirty="0">
                <a:highlight>
                  <a:srgbClr val="FF00FF"/>
                </a:highlight>
              </a:rPr>
              <a:t> PURPLE </a:t>
            </a:r>
            <a:r>
              <a:rPr lang="en-US" dirty="0"/>
              <a:t>you need to amend / customize before using….</a:t>
            </a:r>
          </a:p>
        </p:txBody>
      </p:sp>
      <p:sp>
        <p:nvSpPr>
          <p:cNvPr id="4" name="Title 3">
            <a:extLst>
              <a:ext uri="{FF2B5EF4-FFF2-40B4-BE49-F238E27FC236}">
                <a16:creationId xmlns:a16="http://schemas.microsoft.com/office/drawing/2014/main" id="{46D3FBA0-213A-AD4F-ABE2-ECD383E6A7A4}"/>
              </a:ext>
            </a:extLst>
          </p:cNvPr>
          <p:cNvSpPr>
            <a:spLocks noGrp="1"/>
          </p:cNvSpPr>
          <p:nvPr>
            <p:ph type="ctrTitle"/>
          </p:nvPr>
        </p:nvSpPr>
        <p:spPr/>
        <p:txBody>
          <a:bodyPr/>
          <a:lstStyle/>
          <a:p>
            <a:r>
              <a:rPr lang="en-US" dirty="0"/>
              <a:t>How to use this presentation</a:t>
            </a:r>
          </a:p>
        </p:txBody>
      </p:sp>
    </p:spTree>
    <p:extLst>
      <p:ext uri="{BB962C8B-B14F-4D97-AF65-F5344CB8AC3E}">
        <p14:creationId xmlns:p14="http://schemas.microsoft.com/office/powerpoint/2010/main" val="1567148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E46DDEB-2523-284B-A59C-85A20B9C878C}"/>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1EEC0E1C-C448-BC43-98AF-DA25E150B865}"/>
              </a:ext>
            </a:extLst>
          </p:cNvPr>
          <p:cNvSpPr>
            <a:spLocks noGrp="1"/>
          </p:cNvSpPr>
          <p:nvPr>
            <p:ph type="sldNum" sz="quarter" idx="12"/>
          </p:nvPr>
        </p:nvSpPr>
        <p:spPr/>
        <p:txBody>
          <a:bodyPr/>
          <a:lstStyle/>
          <a:p>
            <a:fld id="{F7F84B00-A222-0F41-BC9A-1FD505BAAC7C}" type="slidenum">
              <a:rPr lang="en-US" smtClean="0"/>
              <a:pPr/>
              <a:t>10</a:t>
            </a:fld>
            <a:endParaRPr lang="en-US" dirty="0"/>
          </a:p>
        </p:txBody>
      </p:sp>
      <p:sp>
        <p:nvSpPr>
          <p:cNvPr id="4" name="Title 3">
            <a:extLst>
              <a:ext uri="{FF2B5EF4-FFF2-40B4-BE49-F238E27FC236}">
                <a16:creationId xmlns:a16="http://schemas.microsoft.com/office/drawing/2014/main" id="{4B796F59-7CFC-3745-8860-A6E2D53FF911}"/>
              </a:ext>
            </a:extLst>
          </p:cNvPr>
          <p:cNvSpPr>
            <a:spLocks noGrp="1"/>
          </p:cNvSpPr>
          <p:nvPr>
            <p:ph type="ctrTitle"/>
          </p:nvPr>
        </p:nvSpPr>
        <p:spPr/>
        <p:txBody>
          <a:bodyPr/>
          <a:lstStyle/>
          <a:p>
            <a:endParaRPr lang="en-US"/>
          </a:p>
        </p:txBody>
      </p:sp>
      <p:pic>
        <p:nvPicPr>
          <p:cNvPr id="7" name="Picture 6">
            <a:extLst>
              <a:ext uri="{FF2B5EF4-FFF2-40B4-BE49-F238E27FC236}">
                <a16:creationId xmlns:a16="http://schemas.microsoft.com/office/drawing/2014/main" id="{B246FA0D-E640-455F-A2A4-CCCBECBB9C4A}"/>
              </a:ext>
            </a:extLst>
          </p:cNvPr>
          <p:cNvPicPr>
            <a:picLocks noChangeAspect="1"/>
          </p:cNvPicPr>
          <p:nvPr/>
        </p:nvPicPr>
        <p:blipFill>
          <a:blip r:embed="rId2"/>
          <a:stretch>
            <a:fillRect/>
          </a:stretch>
        </p:blipFill>
        <p:spPr>
          <a:xfrm>
            <a:off x="3384" y="0"/>
            <a:ext cx="9137232" cy="5143500"/>
          </a:xfrm>
          <a:prstGeom prst="rect">
            <a:avLst/>
          </a:prstGeom>
        </p:spPr>
      </p:pic>
      <p:sp>
        <p:nvSpPr>
          <p:cNvPr id="9" name="Oval 8">
            <a:extLst>
              <a:ext uri="{FF2B5EF4-FFF2-40B4-BE49-F238E27FC236}">
                <a16:creationId xmlns:a16="http://schemas.microsoft.com/office/drawing/2014/main" id="{5666D132-ABFF-406F-B933-94B845CFCE00}"/>
              </a:ext>
            </a:extLst>
          </p:cNvPr>
          <p:cNvSpPr/>
          <p:nvPr/>
        </p:nvSpPr>
        <p:spPr>
          <a:xfrm>
            <a:off x="8639908" y="4872428"/>
            <a:ext cx="197067" cy="1735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0902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FE550B-23A1-E94A-A1CE-EAF3EA9479D6}"/>
              </a:ext>
            </a:extLst>
          </p:cNvPr>
          <p:cNvSpPr>
            <a:spLocks noGrp="1"/>
          </p:cNvSpPr>
          <p:nvPr>
            <p:ph type="ctrTitle"/>
          </p:nvPr>
        </p:nvSpPr>
        <p:spPr>
          <a:xfrm>
            <a:off x="4329616" y="1647419"/>
            <a:ext cx="4478215" cy="1171030"/>
          </a:xfrm>
        </p:spPr>
        <p:txBody>
          <a:bodyPr/>
          <a:lstStyle/>
          <a:p>
            <a:r>
              <a:rPr lang="en-US" dirty="0"/>
              <a:t>Our Scheme Rules</a:t>
            </a:r>
          </a:p>
        </p:txBody>
      </p:sp>
      <p:pic>
        <p:nvPicPr>
          <p:cNvPr id="4" name="Picture 3" descr="A screenshot of a cell phone&#10;&#10;Description automatically generated">
            <a:extLst>
              <a:ext uri="{FF2B5EF4-FFF2-40B4-BE49-F238E27FC236}">
                <a16:creationId xmlns:a16="http://schemas.microsoft.com/office/drawing/2014/main" id="{5C2E7540-A248-FD41-9C71-6505C3655F3A}"/>
              </a:ext>
            </a:extLst>
          </p:cNvPr>
          <p:cNvPicPr>
            <a:picLocks noChangeAspect="1"/>
          </p:cNvPicPr>
          <p:nvPr/>
        </p:nvPicPr>
        <p:blipFill>
          <a:blip r:embed="rId2"/>
          <a:stretch>
            <a:fillRect/>
          </a:stretch>
        </p:blipFill>
        <p:spPr>
          <a:xfrm>
            <a:off x="92553" y="4389591"/>
            <a:ext cx="678411" cy="678411"/>
          </a:xfrm>
          <a:prstGeom prst="rect">
            <a:avLst/>
          </a:prstGeom>
        </p:spPr>
      </p:pic>
    </p:spTree>
    <p:extLst>
      <p:ext uri="{BB962C8B-B14F-4D97-AF65-F5344CB8AC3E}">
        <p14:creationId xmlns:p14="http://schemas.microsoft.com/office/powerpoint/2010/main" val="3425530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9E396B-92F3-EE40-9114-E089A8FAEEC1}"/>
              </a:ext>
            </a:extLst>
          </p:cNvPr>
          <p:cNvSpPr>
            <a:spLocks noGrp="1"/>
          </p:cNvSpPr>
          <p:nvPr>
            <p:ph type="ctrTitle"/>
          </p:nvPr>
        </p:nvSpPr>
        <p:spPr/>
        <p:txBody>
          <a:bodyPr/>
          <a:lstStyle/>
          <a:p>
            <a:r>
              <a:rPr lang="en-US" dirty="0"/>
              <a:t>Referral Points Allocations</a:t>
            </a:r>
          </a:p>
        </p:txBody>
      </p:sp>
      <p:graphicFrame>
        <p:nvGraphicFramePr>
          <p:cNvPr id="8" name="Table 7">
            <a:extLst>
              <a:ext uri="{FF2B5EF4-FFF2-40B4-BE49-F238E27FC236}">
                <a16:creationId xmlns:a16="http://schemas.microsoft.com/office/drawing/2014/main" id="{B6448B36-0911-C049-B021-3786742F1671}"/>
              </a:ext>
            </a:extLst>
          </p:cNvPr>
          <p:cNvGraphicFramePr>
            <a:graphicFrameLocks noGrp="1"/>
          </p:cNvGraphicFramePr>
          <p:nvPr>
            <p:extLst>
              <p:ext uri="{D42A27DB-BD31-4B8C-83A1-F6EECF244321}">
                <p14:modId xmlns:p14="http://schemas.microsoft.com/office/powerpoint/2010/main" val="4135690995"/>
              </p:ext>
            </p:extLst>
          </p:nvPr>
        </p:nvGraphicFramePr>
        <p:xfrm>
          <a:off x="405452" y="1275181"/>
          <a:ext cx="8330175" cy="3129160"/>
        </p:xfrm>
        <a:graphic>
          <a:graphicData uri="http://schemas.openxmlformats.org/drawingml/2006/table">
            <a:tbl>
              <a:tblPr firstRow="1" bandRow="1">
                <a:tableStyleId>{7DF18680-E054-41AD-8BC1-D1AEF772440D}</a:tableStyleId>
              </a:tblPr>
              <a:tblGrid>
                <a:gridCol w="3385313">
                  <a:extLst>
                    <a:ext uri="{9D8B030D-6E8A-4147-A177-3AD203B41FA5}">
                      <a16:colId xmlns:a16="http://schemas.microsoft.com/office/drawing/2014/main" val="3255466708"/>
                    </a:ext>
                  </a:extLst>
                </a:gridCol>
                <a:gridCol w="2168137">
                  <a:extLst>
                    <a:ext uri="{9D8B030D-6E8A-4147-A177-3AD203B41FA5}">
                      <a16:colId xmlns:a16="http://schemas.microsoft.com/office/drawing/2014/main" val="4241900679"/>
                    </a:ext>
                  </a:extLst>
                </a:gridCol>
                <a:gridCol w="2776725">
                  <a:extLst>
                    <a:ext uri="{9D8B030D-6E8A-4147-A177-3AD203B41FA5}">
                      <a16:colId xmlns:a16="http://schemas.microsoft.com/office/drawing/2014/main" val="466809710"/>
                    </a:ext>
                  </a:extLst>
                </a:gridCol>
              </a:tblGrid>
              <a:tr h="418568">
                <a:tc>
                  <a:txBody>
                    <a:bodyPr/>
                    <a:lstStyle/>
                    <a:p>
                      <a:r>
                        <a:rPr lang="en-US" sz="1600" dirty="0"/>
                        <a:t>Trigger</a:t>
                      </a:r>
                    </a:p>
                  </a:txBody>
                  <a:tcPr anchor="ctr"/>
                </a:tc>
                <a:tc>
                  <a:txBody>
                    <a:bodyPr/>
                    <a:lstStyle/>
                    <a:p>
                      <a:r>
                        <a:rPr lang="en-US" sz="1600" dirty="0"/>
                        <a:t>Point Allocation</a:t>
                      </a:r>
                    </a:p>
                  </a:txBody>
                  <a:tcPr anchor="ctr"/>
                </a:tc>
                <a:tc>
                  <a:txBody>
                    <a:bodyPr/>
                    <a:lstStyle/>
                    <a:p>
                      <a:r>
                        <a:rPr lang="en-US" sz="1600" dirty="0"/>
                        <a:t>Notes</a:t>
                      </a:r>
                    </a:p>
                  </a:txBody>
                  <a:tcPr anchor="ctr"/>
                </a:tc>
                <a:extLst>
                  <a:ext uri="{0D108BD9-81ED-4DB2-BD59-A6C34878D82A}">
                    <a16:rowId xmlns:a16="http://schemas.microsoft.com/office/drawing/2014/main" val="1767049115"/>
                  </a:ext>
                </a:extLst>
              </a:tr>
              <a:tr h="418568">
                <a:tc>
                  <a:txBody>
                    <a:bodyPr/>
                    <a:lstStyle/>
                    <a:p>
                      <a:r>
                        <a:rPr lang="en-US" sz="1800" dirty="0"/>
                        <a:t>Sharing a job </a:t>
                      </a:r>
                      <a:r>
                        <a:rPr lang="en-US" sz="1800" b="1" dirty="0"/>
                        <a:t>in good faith</a:t>
                      </a:r>
                    </a:p>
                  </a:txBody>
                  <a:tcPr anchor="ctr"/>
                </a:tc>
                <a:tc>
                  <a:txBody>
                    <a:bodyPr/>
                    <a:lstStyle/>
                    <a:p>
                      <a:pPr algn="ctr"/>
                      <a:r>
                        <a:rPr lang="en-US" sz="1800" dirty="0">
                          <a:highlight>
                            <a:srgbClr val="FF00FF"/>
                          </a:highlight>
                        </a:rPr>
                        <a:t>1</a:t>
                      </a:r>
                    </a:p>
                  </a:txBody>
                  <a:tcPr anchor="ctr"/>
                </a:tc>
                <a:tc>
                  <a:txBody>
                    <a:bodyPr/>
                    <a:lstStyle/>
                    <a:p>
                      <a:r>
                        <a:rPr lang="en-US" sz="1400" dirty="0"/>
                        <a:t>*Up to max 10 points per month</a:t>
                      </a:r>
                    </a:p>
                  </a:txBody>
                  <a:tcPr anchor="ctr"/>
                </a:tc>
                <a:extLst>
                  <a:ext uri="{0D108BD9-81ED-4DB2-BD59-A6C34878D82A}">
                    <a16:rowId xmlns:a16="http://schemas.microsoft.com/office/drawing/2014/main" val="4254177595"/>
                  </a:ext>
                </a:extLst>
              </a:tr>
              <a:tr h="418568">
                <a:tc>
                  <a:txBody>
                    <a:bodyPr/>
                    <a:lstStyle/>
                    <a:p>
                      <a:r>
                        <a:rPr lang="en-US" sz="1800" dirty="0"/>
                        <a:t>Expression of interest submitted</a:t>
                      </a:r>
                    </a:p>
                  </a:txBody>
                  <a:tcPr anchor="ctr"/>
                </a:tc>
                <a:tc>
                  <a:txBody>
                    <a:bodyPr/>
                    <a:lstStyle/>
                    <a:p>
                      <a:pPr algn="ctr"/>
                      <a:r>
                        <a:rPr lang="en-US" sz="1800" dirty="0">
                          <a:highlight>
                            <a:srgbClr val="FF00FF"/>
                          </a:highlight>
                        </a:rPr>
                        <a:t>3</a:t>
                      </a:r>
                    </a:p>
                  </a:txBody>
                  <a:tcPr anchor="ctr"/>
                </a:tc>
                <a:tc>
                  <a:txBody>
                    <a:bodyPr/>
                    <a:lstStyle/>
                    <a:p>
                      <a:endParaRPr lang="en-US" sz="1400"/>
                    </a:p>
                  </a:txBody>
                  <a:tcPr anchor="ctr"/>
                </a:tc>
                <a:extLst>
                  <a:ext uri="{0D108BD9-81ED-4DB2-BD59-A6C34878D82A}">
                    <a16:rowId xmlns:a16="http://schemas.microsoft.com/office/drawing/2014/main" val="435386446"/>
                  </a:ext>
                </a:extLst>
              </a:tr>
              <a:tr h="418568">
                <a:tc>
                  <a:txBody>
                    <a:bodyPr/>
                    <a:lstStyle/>
                    <a:p>
                      <a:r>
                        <a:rPr lang="en-US" sz="1800" dirty="0"/>
                        <a:t>Successful interview</a:t>
                      </a:r>
                    </a:p>
                  </a:txBody>
                  <a:tcPr anchor="ctr"/>
                </a:tc>
                <a:tc>
                  <a:txBody>
                    <a:bodyPr/>
                    <a:lstStyle/>
                    <a:p>
                      <a:pPr algn="ctr"/>
                      <a:r>
                        <a:rPr lang="en-US" sz="1800" dirty="0">
                          <a:highlight>
                            <a:srgbClr val="FF00FF"/>
                          </a:highlight>
                        </a:rPr>
                        <a:t>10</a:t>
                      </a:r>
                    </a:p>
                  </a:txBody>
                  <a:tcPr anchor="ctr"/>
                </a:tc>
                <a:tc>
                  <a:txBody>
                    <a:bodyPr/>
                    <a:lstStyle/>
                    <a:p>
                      <a:r>
                        <a:rPr lang="en-US" sz="1400" dirty="0"/>
                        <a:t>*unsuccessful interviews and no shows are not eligible for points</a:t>
                      </a:r>
                    </a:p>
                  </a:txBody>
                  <a:tcPr anchor="ctr"/>
                </a:tc>
                <a:extLst>
                  <a:ext uri="{0D108BD9-81ED-4DB2-BD59-A6C34878D82A}">
                    <a16:rowId xmlns:a16="http://schemas.microsoft.com/office/drawing/2014/main" val="3467834159"/>
                  </a:ext>
                </a:extLst>
              </a:tr>
              <a:tr h="418568">
                <a:tc>
                  <a:txBody>
                    <a:bodyPr/>
                    <a:lstStyle/>
                    <a:p>
                      <a:r>
                        <a:rPr lang="en-US" sz="1800" dirty="0"/>
                        <a:t>Completion of first day’s work</a:t>
                      </a:r>
                    </a:p>
                  </a:txBody>
                  <a:tcPr anchor="ctr"/>
                </a:tc>
                <a:tc>
                  <a:txBody>
                    <a:bodyPr/>
                    <a:lstStyle/>
                    <a:p>
                      <a:pPr algn="ctr"/>
                      <a:r>
                        <a:rPr lang="en-US" sz="1800" dirty="0">
                          <a:highlight>
                            <a:srgbClr val="FF00FF"/>
                          </a:highlight>
                        </a:rPr>
                        <a:t>75</a:t>
                      </a:r>
                    </a:p>
                  </a:txBody>
                  <a:tcPr anchor="ctr"/>
                </a:tc>
                <a:tc>
                  <a:txBody>
                    <a:bodyPr/>
                    <a:lstStyle/>
                    <a:p>
                      <a:r>
                        <a:rPr lang="en-US" sz="1400" dirty="0"/>
                        <a:t>*or part thereof </a:t>
                      </a:r>
                    </a:p>
                  </a:txBody>
                  <a:tcPr anchor="ctr"/>
                </a:tc>
                <a:extLst>
                  <a:ext uri="{0D108BD9-81ED-4DB2-BD59-A6C34878D82A}">
                    <a16:rowId xmlns:a16="http://schemas.microsoft.com/office/drawing/2014/main" val="2970221046"/>
                  </a:ext>
                </a:extLst>
              </a:tr>
              <a:tr h="418568">
                <a:tc>
                  <a:txBody>
                    <a:bodyPr/>
                    <a:lstStyle/>
                    <a:p>
                      <a:r>
                        <a:rPr lang="en-US" sz="1800" dirty="0"/>
                        <a:t>Candidate is New to Care</a:t>
                      </a:r>
                    </a:p>
                  </a:txBody>
                  <a:tcPr anchor="ctr"/>
                </a:tc>
                <a:tc>
                  <a:txBody>
                    <a:bodyPr/>
                    <a:lstStyle/>
                    <a:p>
                      <a:pPr algn="ctr"/>
                      <a:r>
                        <a:rPr lang="en-US" sz="1800" dirty="0">
                          <a:highlight>
                            <a:srgbClr val="FF00FF"/>
                          </a:highlight>
                        </a:rPr>
                        <a:t>15</a:t>
                      </a:r>
                    </a:p>
                  </a:txBody>
                  <a:tcPr anchor="ctr"/>
                </a:tc>
                <a:tc>
                  <a:txBody>
                    <a:bodyPr/>
                    <a:lstStyle/>
                    <a:p>
                      <a:r>
                        <a:rPr lang="en-US" sz="1400" dirty="0"/>
                        <a:t>*allocated when candidate starts only</a:t>
                      </a:r>
                    </a:p>
                  </a:txBody>
                  <a:tcPr anchor="ctr"/>
                </a:tc>
                <a:extLst>
                  <a:ext uri="{0D108BD9-81ED-4DB2-BD59-A6C34878D82A}">
                    <a16:rowId xmlns:a16="http://schemas.microsoft.com/office/drawing/2014/main" val="3172627644"/>
                  </a:ext>
                </a:extLst>
              </a:tr>
              <a:tr h="418568">
                <a:tc>
                  <a:txBody>
                    <a:bodyPr/>
                    <a:lstStyle/>
                    <a:p>
                      <a:r>
                        <a:rPr lang="en-US" sz="1800" dirty="0"/>
                        <a:t>Candidate stays 12 months</a:t>
                      </a:r>
                    </a:p>
                  </a:txBody>
                  <a:tcPr anchor="ctr"/>
                </a:tc>
                <a:tc>
                  <a:txBody>
                    <a:bodyPr/>
                    <a:lstStyle/>
                    <a:p>
                      <a:pPr algn="ctr"/>
                      <a:r>
                        <a:rPr lang="en-US" sz="1800" dirty="0">
                          <a:highlight>
                            <a:srgbClr val="FF00FF"/>
                          </a:highlight>
                        </a:rPr>
                        <a:t>30</a:t>
                      </a:r>
                    </a:p>
                  </a:txBody>
                  <a:tcPr anchor="ctr"/>
                </a:tc>
                <a:tc>
                  <a:txBody>
                    <a:bodyPr/>
                    <a:lstStyle/>
                    <a:p>
                      <a:endParaRPr lang="en-US" sz="1400" dirty="0"/>
                    </a:p>
                  </a:txBody>
                  <a:tcPr anchor="ctr"/>
                </a:tc>
                <a:extLst>
                  <a:ext uri="{0D108BD9-81ED-4DB2-BD59-A6C34878D82A}">
                    <a16:rowId xmlns:a16="http://schemas.microsoft.com/office/drawing/2014/main" val="878971280"/>
                  </a:ext>
                </a:extLst>
              </a:tr>
            </a:tbl>
          </a:graphicData>
        </a:graphic>
      </p:graphicFrame>
      <p:pic>
        <p:nvPicPr>
          <p:cNvPr id="6" name="Picture 5" descr="A screenshot of a cell phone&#10;&#10;Description automatically generated">
            <a:extLst>
              <a:ext uri="{FF2B5EF4-FFF2-40B4-BE49-F238E27FC236}">
                <a16:creationId xmlns:a16="http://schemas.microsoft.com/office/drawing/2014/main" id="{2E15A4F8-1EE6-0F4E-9EE9-4F55906F0DC5}"/>
              </a:ext>
            </a:extLst>
          </p:cNvPr>
          <p:cNvPicPr>
            <a:picLocks noChangeAspect="1"/>
          </p:cNvPicPr>
          <p:nvPr/>
        </p:nvPicPr>
        <p:blipFill>
          <a:blip r:embed="rId3"/>
          <a:stretch>
            <a:fillRect/>
          </a:stretch>
        </p:blipFill>
        <p:spPr>
          <a:xfrm>
            <a:off x="73757" y="4467302"/>
            <a:ext cx="609599" cy="609599"/>
          </a:xfrm>
          <a:prstGeom prst="rect">
            <a:avLst/>
          </a:prstGeom>
        </p:spPr>
      </p:pic>
      <p:pic>
        <p:nvPicPr>
          <p:cNvPr id="3" name="Picture 2">
            <a:extLst>
              <a:ext uri="{FF2B5EF4-FFF2-40B4-BE49-F238E27FC236}">
                <a16:creationId xmlns:a16="http://schemas.microsoft.com/office/drawing/2014/main" id="{2D5C0E90-EC03-4FED-B9A8-64E4A160778F}"/>
              </a:ext>
            </a:extLst>
          </p:cNvPr>
          <p:cNvPicPr>
            <a:picLocks noChangeAspect="1"/>
          </p:cNvPicPr>
          <p:nvPr/>
        </p:nvPicPr>
        <p:blipFill>
          <a:blip r:embed="rId4"/>
          <a:stretch>
            <a:fillRect/>
          </a:stretch>
        </p:blipFill>
        <p:spPr>
          <a:xfrm>
            <a:off x="5870159" y="-30238"/>
            <a:ext cx="3223405" cy="1212220"/>
          </a:xfrm>
          <a:prstGeom prst="rect">
            <a:avLst/>
          </a:prstGeom>
        </p:spPr>
      </p:pic>
    </p:spTree>
    <p:extLst>
      <p:ext uri="{BB962C8B-B14F-4D97-AF65-F5344CB8AC3E}">
        <p14:creationId xmlns:p14="http://schemas.microsoft.com/office/powerpoint/2010/main" val="2940468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27C4DBD-BFDF-0149-92E2-9DDEBFEB17A5}"/>
              </a:ext>
            </a:extLst>
          </p:cNvPr>
          <p:cNvSpPr>
            <a:spLocks noGrp="1"/>
          </p:cNvSpPr>
          <p:nvPr>
            <p:ph type="subTitle" idx="1"/>
          </p:nvPr>
        </p:nvSpPr>
        <p:spPr>
          <a:xfrm>
            <a:off x="593313" y="1251750"/>
            <a:ext cx="8046595" cy="3055003"/>
          </a:xfrm>
        </p:spPr>
        <p:txBody>
          <a:bodyPr anchor="ctr"/>
          <a:lstStyle/>
          <a:p>
            <a:pPr marL="285750" indent="-285750">
              <a:buBlip>
                <a:blip r:embed="rId2"/>
              </a:buBlip>
            </a:pPr>
            <a:r>
              <a:rPr lang="en-US" dirty="0"/>
              <a:t>All </a:t>
            </a:r>
            <a:r>
              <a:rPr lang="en-US" dirty="0">
                <a:highlight>
                  <a:srgbClr val="FF00FF"/>
                </a:highlight>
              </a:rPr>
              <a:t>ABC Care </a:t>
            </a:r>
            <a:r>
              <a:rPr lang="en-US" dirty="0"/>
              <a:t>full time / part time / bank staff are eligible to download the app and use it to earn referral points except: </a:t>
            </a:r>
            <a:br>
              <a:rPr lang="en-US" dirty="0"/>
            </a:br>
            <a:r>
              <a:rPr lang="en-US" dirty="0">
                <a:highlight>
                  <a:srgbClr val="FF00FF"/>
                </a:highlight>
              </a:rPr>
              <a:t>[Senior Managers]</a:t>
            </a:r>
            <a:br>
              <a:rPr lang="en-US" dirty="0">
                <a:highlight>
                  <a:srgbClr val="FF00FF"/>
                </a:highlight>
              </a:rPr>
            </a:br>
            <a:r>
              <a:rPr lang="en-US" dirty="0">
                <a:highlight>
                  <a:srgbClr val="FF00FF"/>
                </a:highlight>
              </a:rPr>
              <a:t>[Recruiters]</a:t>
            </a:r>
            <a:endParaRPr lang="en-US" dirty="0"/>
          </a:p>
          <a:p>
            <a:pPr marL="285750" indent="-285750">
              <a:buBlip>
                <a:blip r:embed="rId2"/>
              </a:buBlip>
            </a:pPr>
            <a:r>
              <a:rPr lang="en-US" dirty="0"/>
              <a:t>Referral points will only be awarded for candidates who meet the following criteria: </a:t>
            </a:r>
            <a:r>
              <a:rPr lang="en-US">
                <a:highlight>
                  <a:srgbClr val="FF00FF"/>
                </a:highlight>
              </a:rPr>
              <a:t>[insert </a:t>
            </a:r>
            <a:r>
              <a:rPr lang="en-US" dirty="0">
                <a:highlight>
                  <a:srgbClr val="FF00FF"/>
                </a:highlight>
              </a:rPr>
              <a:t>to “Who can be referred?” section from scheme rules here] </a:t>
            </a:r>
            <a:endParaRPr lang="en-US" dirty="0"/>
          </a:p>
          <a:p>
            <a:pPr marL="285750" indent="-285750">
              <a:buBlip>
                <a:blip r:embed="rId2"/>
              </a:buBlip>
            </a:pPr>
            <a:r>
              <a:rPr lang="en-US" dirty="0"/>
              <a:t>Shares must be made IN GOOD FAITH i.e. you must believe that the person or people you are sharing with could be interested in a position at </a:t>
            </a:r>
            <a:r>
              <a:rPr lang="en-US" dirty="0">
                <a:highlight>
                  <a:srgbClr val="FF00FF"/>
                </a:highlight>
              </a:rPr>
              <a:t>ABC Care.  </a:t>
            </a:r>
            <a:r>
              <a:rPr lang="en-US" dirty="0"/>
              <a:t>If we believe that you are sharing jobs not in good faith, we reserve the right to a) revoke any referral points from sharing or previous candidates b) disqualify you from sharing jobs and/or earning referral points in the future.</a:t>
            </a:r>
          </a:p>
        </p:txBody>
      </p:sp>
      <p:sp>
        <p:nvSpPr>
          <p:cNvPr id="4" name="Title 3">
            <a:extLst>
              <a:ext uri="{FF2B5EF4-FFF2-40B4-BE49-F238E27FC236}">
                <a16:creationId xmlns:a16="http://schemas.microsoft.com/office/drawing/2014/main" id="{E351CD77-9651-5843-B28F-8F841521C040}"/>
              </a:ext>
            </a:extLst>
          </p:cNvPr>
          <p:cNvSpPr>
            <a:spLocks noGrp="1"/>
          </p:cNvSpPr>
          <p:nvPr>
            <p:ph type="ctrTitle"/>
          </p:nvPr>
        </p:nvSpPr>
        <p:spPr/>
        <p:txBody>
          <a:bodyPr/>
          <a:lstStyle/>
          <a:p>
            <a:r>
              <a:rPr lang="en-US" dirty="0"/>
              <a:t>Eligibility</a:t>
            </a:r>
          </a:p>
        </p:txBody>
      </p:sp>
      <p:pic>
        <p:nvPicPr>
          <p:cNvPr id="6" name="Picture 5" descr="A screenshot of a cell phone&#10;&#10;Description automatically generated">
            <a:extLst>
              <a:ext uri="{FF2B5EF4-FFF2-40B4-BE49-F238E27FC236}">
                <a16:creationId xmlns:a16="http://schemas.microsoft.com/office/drawing/2014/main" id="{709D9865-7D09-1A42-9755-F1223E5A0F83}"/>
              </a:ext>
            </a:extLst>
          </p:cNvPr>
          <p:cNvPicPr>
            <a:picLocks noChangeAspect="1"/>
          </p:cNvPicPr>
          <p:nvPr/>
        </p:nvPicPr>
        <p:blipFill>
          <a:blip r:embed="rId3"/>
          <a:stretch>
            <a:fillRect/>
          </a:stretch>
        </p:blipFill>
        <p:spPr>
          <a:xfrm>
            <a:off x="92553" y="4389591"/>
            <a:ext cx="678411" cy="678411"/>
          </a:xfrm>
          <a:prstGeom prst="rect">
            <a:avLst/>
          </a:prstGeom>
        </p:spPr>
      </p:pic>
    </p:spTree>
    <p:extLst>
      <p:ext uri="{BB962C8B-B14F-4D97-AF65-F5344CB8AC3E}">
        <p14:creationId xmlns:p14="http://schemas.microsoft.com/office/powerpoint/2010/main" val="2109287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33208BF-C753-6D43-B6F8-C80B7EADEE96}"/>
              </a:ext>
            </a:extLst>
          </p:cNvPr>
          <p:cNvSpPr>
            <a:spLocks noGrp="1"/>
          </p:cNvSpPr>
          <p:nvPr>
            <p:ph type="subTitle" idx="1"/>
          </p:nvPr>
        </p:nvSpPr>
        <p:spPr>
          <a:xfrm>
            <a:off x="593313" y="1178492"/>
            <a:ext cx="8046595" cy="1218479"/>
          </a:xfrm>
        </p:spPr>
        <p:txBody>
          <a:bodyPr/>
          <a:lstStyle/>
          <a:p>
            <a:r>
              <a:rPr lang="en-US" dirty="0">
                <a:highlight>
                  <a:srgbClr val="FF00FF"/>
                </a:highlight>
              </a:rPr>
              <a:t>Please include an overview of any decisions / guidance / rules your organization has for the allocation of bonus points.  This could include e.g. some set point allocations for certain actions and/or simply that they will be given entirely at managers discretion….</a:t>
            </a:r>
          </a:p>
        </p:txBody>
      </p:sp>
      <p:sp>
        <p:nvSpPr>
          <p:cNvPr id="4" name="Title 3">
            <a:extLst>
              <a:ext uri="{FF2B5EF4-FFF2-40B4-BE49-F238E27FC236}">
                <a16:creationId xmlns:a16="http://schemas.microsoft.com/office/drawing/2014/main" id="{1926BB7E-4229-7640-B078-9A5CD5C83816}"/>
              </a:ext>
            </a:extLst>
          </p:cNvPr>
          <p:cNvSpPr>
            <a:spLocks noGrp="1"/>
          </p:cNvSpPr>
          <p:nvPr>
            <p:ph type="ctrTitle"/>
          </p:nvPr>
        </p:nvSpPr>
        <p:spPr/>
        <p:txBody>
          <a:bodyPr/>
          <a:lstStyle/>
          <a:p>
            <a:r>
              <a:rPr lang="en-US" dirty="0"/>
              <a:t>Bonus Points</a:t>
            </a:r>
          </a:p>
        </p:txBody>
      </p:sp>
      <p:graphicFrame>
        <p:nvGraphicFramePr>
          <p:cNvPr id="6" name="Table 5">
            <a:extLst>
              <a:ext uri="{FF2B5EF4-FFF2-40B4-BE49-F238E27FC236}">
                <a16:creationId xmlns:a16="http://schemas.microsoft.com/office/drawing/2014/main" id="{390B4862-E401-0244-8966-8F454ECD9C5B}"/>
              </a:ext>
            </a:extLst>
          </p:cNvPr>
          <p:cNvGraphicFramePr>
            <a:graphicFrameLocks noGrp="1"/>
          </p:cNvGraphicFramePr>
          <p:nvPr>
            <p:extLst>
              <p:ext uri="{D42A27DB-BD31-4B8C-83A1-F6EECF244321}">
                <p14:modId xmlns:p14="http://schemas.microsoft.com/office/powerpoint/2010/main" val="3853566643"/>
              </p:ext>
            </p:extLst>
          </p:nvPr>
        </p:nvGraphicFramePr>
        <p:xfrm>
          <a:off x="985017" y="2396971"/>
          <a:ext cx="7484280" cy="1981200"/>
        </p:xfrm>
        <a:graphic>
          <a:graphicData uri="http://schemas.openxmlformats.org/drawingml/2006/table">
            <a:tbl>
              <a:tblPr firstRow="1" bandRow="1">
                <a:tableStyleId>{F5AB1C69-6EDB-4FF4-983F-18BD219EF322}</a:tableStyleId>
              </a:tblPr>
              <a:tblGrid>
                <a:gridCol w="4670059">
                  <a:extLst>
                    <a:ext uri="{9D8B030D-6E8A-4147-A177-3AD203B41FA5}">
                      <a16:colId xmlns:a16="http://schemas.microsoft.com/office/drawing/2014/main" val="157992051"/>
                    </a:ext>
                  </a:extLst>
                </a:gridCol>
                <a:gridCol w="2814221">
                  <a:extLst>
                    <a:ext uri="{9D8B030D-6E8A-4147-A177-3AD203B41FA5}">
                      <a16:colId xmlns:a16="http://schemas.microsoft.com/office/drawing/2014/main" val="2539172707"/>
                    </a:ext>
                  </a:extLst>
                </a:gridCol>
              </a:tblGrid>
              <a:tr h="370840">
                <a:tc>
                  <a:txBody>
                    <a:bodyPr/>
                    <a:lstStyle/>
                    <a:p>
                      <a:r>
                        <a:rPr lang="en-US" sz="2000" dirty="0"/>
                        <a:t>Trigger</a:t>
                      </a:r>
                    </a:p>
                  </a:txBody>
                  <a:tcPr anchor="ctr">
                    <a:solidFill>
                      <a:srgbClr val="FAAB5F"/>
                    </a:solidFill>
                  </a:tcPr>
                </a:tc>
                <a:tc>
                  <a:txBody>
                    <a:bodyPr/>
                    <a:lstStyle/>
                    <a:p>
                      <a:r>
                        <a:rPr lang="en-US" sz="2000" dirty="0"/>
                        <a:t>Bonus Point Allocation</a:t>
                      </a:r>
                    </a:p>
                  </a:txBody>
                  <a:tcPr anchor="ctr">
                    <a:solidFill>
                      <a:srgbClr val="FAAB5F"/>
                    </a:solidFill>
                  </a:tcPr>
                </a:tc>
                <a:extLst>
                  <a:ext uri="{0D108BD9-81ED-4DB2-BD59-A6C34878D82A}">
                    <a16:rowId xmlns:a16="http://schemas.microsoft.com/office/drawing/2014/main" val="1104748761"/>
                  </a:ext>
                </a:extLst>
              </a:tr>
              <a:tr h="370840">
                <a:tc>
                  <a:txBody>
                    <a:bodyPr/>
                    <a:lstStyle/>
                    <a:p>
                      <a:r>
                        <a:rPr lang="en-US" sz="2000" dirty="0">
                          <a:highlight>
                            <a:srgbClr val="FF00FF"/>
                          </a:highlight>
                        </a:rPr>
                        <a:t>100% attendance in a month</a:t>
                      </a:r>
                    </a:p>
                  </a:txBody>
                  <a:tcPr anchor="ctr"/>
                </a:tc>
                <a:tc>
                  <a:txBody>
                    <a:bodyPr/>
                    <a:lstStyle/>
                    <a:p>
                      <a:pPr algn="ctr"/>
                      <a:r>
                        <a:rPr lang="en-US" sz="2000" dirty="0">
                          <a:highlight>
                            <a:srgbClr val="FF00FF"/>
                          </a:highlight>
                        </a:rPr>
                        <a:t>10</a:t>
                      </a:r>
                    </a:p>
                  </a:txBody>
                  <a:tcPr anchor="ctr"/>
                </a:tc>
                <a:extLst>
                  <a:ext uri="{0D108BD9-81ED-4DB2-BD59-A6C34878D82A}">
                    <a16:rowId xmlns:a16="http://schemas.microsoft.com/office/drawing/2014/main" val="1045731917"/>
                  </a:ext>
                </a:extLst>
              </a:tr>
              <a:tr h="370840">
                <a:tc>
                  <a:txBody>
                    <a:bodyPr/>
                    <a:lstStyle/>
                    <a:p>
                      <a:r>
                        <a:rPr lang="en-US" sz="2000" dirty="0">
                          <a:highlight>
                            <a:srgbClr val="FF00FF"/>
                          </a:highlight>
                        </a:rPr>
                        <a:t>Positive feedback from service user</a:t>
                      </a:r>
                    </a:p>
                  </a:txBody>
                  <a:tcPr anchor="ctr"/>
                </a:tc>
                <a:tc>
                  <a:txBody>
                    <a:bodyPr/>
                    <a:lstStyle/>
                    <a:p>
                      <a:pPr algn="ctr"/>
                      <a:r>
                        <a:rPr lang="en-US" sz="2000" dirty="0">
                          <a:highlight>
                            <a:srgbClr val="FF00FF"/>
                          </a:highlight>
                        </a:rPr>
                        <a:t>15</a:t>
                      </a:r>
                    </a:p>
                  </a:txBody>
                  <a:tcPr anchor="ctr"/>
                </a:tc>
                <a:extLst>
                  <a:ext uri="{0D108BD9-81ED-4DB2-BD59-A6C34878D82A}">
                    <a16:rowId xmlns:a16="http://schemas.microsoft.com/office/drawing/2014/main" val="374000974"/>
                  </a:ext>
                </a:extLst>
              </a:tr>
              <a:tr h="370840">
                <a:tc>
                  <a:txBody>
                    <a:bodyPr/>
                    <a:lstStyle/>
                    <a:p>
                      <a:r>
                        <a:rPr lang="en-US" sz="2000" dirty="0">
                          <a:highlight>
                            <a:srgbClr val="FF00FF"/>
                          </a:highlight>
                        </a:rPr>
                        <a:t>Employee of the month</a:t>
                      </a:r>
                    </a:p>
                  </a:txBody>
                  <a:tcPr anchor="ctr"/>
                </a:tc>
                <a:tc>
                  <a:txBody>
                    <a:bodyPr/>
                    <a:lstStyle/>
                    <a:p>
                      <a:pPr algn="ctr"/>
                      <a:r>
                        <a:rPr lang="en-US" sz="2000" dirty="0">
                          <a:highlight>
                            <a:srgbClr val="FF00FF"/>
                          </a:highlight>
                        </a:rPr>
                        <a:t>25</a:t>
                      </a:r>
                    </a:p>
                  </a:txBody>
                  <a:tcPr anchor="ctr"/>
                </a:tc>
                <a:extLst>
                  <a:ext uri="{0D108BD9-81ED-4DB2-BD59-A6C34878D82A}">
                    <a16:rowId xmlns:a16="http://schemas.microsoft.com/office/drawing/2014/main" val="2621485850"/>
                  </a:ext>
                </a:extLst>
              </a:tr>
              <a:tr h="370840">
                <a:tc>
                  <a:txBody>
                    <a:bodyPr/>
                    <a:lstStyle/>
                    <a:p>
                      <a:r>
                        <a:rPr lang="en-US" sz="2000" dirty="0">
                          <a:highlight>
                            <a:srgbClr val="FF00FF"/>
                          </a:highlight>
                        </a:rPr>
                        <a:t>Attendance at staff training / meeting</a:t>
                      </a:r>
                    </a:p>
                  </a:txBody>
                  <a:tcPr anchor="ctr"/>
                </a:tc>
                <a:tc>
                  <a:txBody>
                    <a:bodyPr/>
                    <a:lstStyle/>
                    <a:p>
                      <a:pPr algn="ctr"/>
                      <a:r>
                        <a:rPr lang="en-US" sz="2000" dirty="0">
                          <a:highlight>
                            <a:srgbClr val="FF00FF"/>
                          </a:highlight>
                        </a:rPr>
                        <a:t>5</a:t>
                      </a:r>
                    </a:p>
                  </a:txBody>
                  <a:tcPr anchor="ctr"/>
                </a:tc>
                <a:extLst>
                  <a:ext uri="{0D108BD9-81ED-4DB2-BD59-A6C34878D82A}">
                    <a16:rowId xmlns:a16="http://schemas.microsoft.com/office/drawing/2014/main" val="3027762042"/>
                  </a:ext>
                </a:extLst>
              </a:tr>
            </a:tbl>
          </a:graphicData>
        </a:graphic>
      </p:graphicFrame>
      <p:pic>
        <p:nvPicPr>
          <p:cNvPr id="7" name="Picture 6" descr="A screenshot of a cell phone&#10;&#10;Description automatically generated">
            <a:extLst>
              <a:ext uri="{FF2B5EF4-FFF2-40B4-BE49-F238E27FC236}">
                <a16:creationId xmlns:a16="http://schemas.microsoft.com/office/drawing/2014/main" id="{1794A9BB-E101-F44A-9834-E95279FA8843}"/>
              </a:ext>
            </a:extLst>
          </p:cNvPr>
          <p:cNvPicPr>
            <a:picLocks noChangeAspect="1"/>
          </p:cNvPicPr>
          <p:nvPr/>
        </p:nvPicPr>
        <p:blipFill>
          <a:blip r:embed="rId2"/>
          <a:stretch>
            <a:fillRect/>
          </a:stretch>
        </p:blipFill>
        <p:spPr>
          <a:xfrm>
            <a:off x="92553" y="4389591"/>
            <a:ext cx="678411" cy="678411"/>
          </a:xfrm>
          <a:prstGeom prst="rect">
            <a:avLst/>
          </a:prstGeom>
        </p:spPr>
      </p:pic>
      <p:pic>
        <p:nvPicPr>
          <p:cNvPr id="8" name="Picture 7">
            <a:extLst>
              <a:ext uri="{FF2B5EF4-FFF2-40B4-BE49-F238E27FC236}">
                <a16:creationId xmlns:a16="http://schemas.microsoft.com/office/drawing/2014/main" id="{0B201311-AFF5-450D-B1EF-5AF91801A43C}"/>
              </a:ext>
            </a:extLst>
          </p:cNvPr>
          <p:cNvPicPr>
            <a:picLocks noChangeAspect="1"/>
          </p:cNvPicPr>
          <p:nvPr/>
        </p:nvPicPr>
        <p:blipFill>
          <a:blip r:embed="rId3"/>
          <a:stretch>
            <a:fillRect/>
          </a:stretch>
        </p:blipFill>
        <p:spPr>
          <a:xfrm>
            <a:off x="5870159" y="-30238"/>
            <a:ext cx="3223405" cy="1212220"/>
          </a:xfrm>
          <a:prstGeom prst="rect">
            <a:avLst/>
          </a:prstGeom>
        </p:spPr>
      </p:pic>
    </p:spTree>
    <p:extLst>
      <p:ext uri="{BB962C8B-B14F-4D97-AF65-F5344CB8AC3E}">
        <p14:creationId xmlns:p14="http://schemas.microsoft.com/office/powerpoint/2010/main" val="2401964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2665753-E600-6A43-9C33-26323893CD40}"/>
              </a:ext>
            </a:extLst>
          </p:cNvPr>
          <p:cNvSpPr>
            <a:spLocks noGrp="1"/>
          </p:cNvSpPr>
          <p:nvPr>
            <p:ph type="subTitle" idx="1"/>
          </p:nvPr>
        </p:nvSpPr>
        <p:spPr/>
        <p:txBody>
          <a:bodyPr anchor="ctr"/>
          <a:lstStyle/>
          <a:p>
            <a:pPr marL="285750" indent="-285750">
              <a:buBlip>
                <a:blip r:embed="rId2"/>
              </a:buBlip>
            </a:pPr>
            <a:r>
              <a:rPr lang="en-US" dirty="0"/>
              <a:t>Points will be ‘paid out’ in the normal payroll – they are therefore subject to tax and normal deductions</a:t>
            </a:r>
          </a:p>
          <a:p>
            <a:pPr marL="285750" indent="-285750">
              <a:buBlip>
                <a:blip r:embed="rId2"/>
              </a:buBlip>
            </a:pPr>
            <a:r>
              <a:rPr lang="en-US" dirty="0"/>
              <a:t>To be paid out in that month’s payroll, requests must be submitted via the app by the </a:t>
            </a:r>
            <a:r>
              <a:rPr lang="en-US" dirty="0">
                <a:highlight>
                  <a:srgbClr val="FF00FF"/>
                </a:highlight>
              </a:rPr>
              <a:t>15</a:t>
            </a:r>
            <a:r>
              <a:rPr lang="en-US" baseline="30000" dirty="0">
                <a:highlight>
                  <a:srgbClr val="FF00FF"/>
                </a:highlight>
              </a:rPr>
              <a:t>th</a:t>
            </a:r>
            <a:r>
              <a:rPr lang="en-US" dirty="0">
                <a:highlight>
                  <a:srgbClr val="FF00FF"/>
                </a:highlight>
              </a:rPr>
              <a:t> </a:t>
            </a:r>
            <a:r>
              <a:rPr lang="en-US" dirty="0"/>
              <a:t>of the month</a:t>
            </a:r>
          </a:p>
          <a:p>
            <a:pPr marL="285750" indent="-285750">
              <a:buBlip>
                <a:blip r:embed="rId2"/>
              </a:buBlip>
            </a:pPr>
            <a:r>
              <a:rPr lang="en-US" dirty="0"/>
              <a:t>You must have a minimum of </a:t>
            </a:r>
            <a:r>
              <a:rPr lang="en-US" dirty="0">
                <a:highlight>
                  <a:srgbClr val="FF00FF"/>
                </a:highlight>
              </a:rPr>
              <a:t>10 </a:t>
            </a:r>
            <a:r>
              <a:rPr lang="en-US" dirty="0"/>
              <a:t>points before you request to cash in your points</a:t>
            </a:r>
          </a:p>
        </p:txBody>
      </p:sp>
      <p:sp>
        <p:nvSpPr>
          <p:cNvPr id="4" name="Title 3">
            <a:extLst>
              <a:ext uri="{FF2B5EF4-FFF2-40B4-BE49-F238E27FC236}">
                <a16:creationId xmlns:a16="http://schemas.microsoft.com/office/drawing/2014/main" id="{72BC6E55-A625-D446-8FD1-8E669B613A30}"/>
              </a:ext>
            </a:extLst>
          </p:cNvPr>
          <p:cNvSpPr>
            <a:spLocks noGrp="1"/>
          </p:cNvSpPr>
          <p:nvPr>
            <p:ph type="ctrTitle"/>
          </p:nvPr>
        </p:nvSpPr>
        <p:spPr/>
        <p:txBody>
          <a:bodyPr/>
          <a:lstStyle/>
          <a:p>
            <a:r>
              <a:rPr lang="en-US" dirty="0"/>
              <a:t>Payment Rules</a:t>
            </a:r>
          </a:p>
        </p:txBody>
      </p:sp>
      <p:pic>
        <p:nvPicPr>
          <p:cNvPr id="6" name="Picture 5" descr="A screenshot of a cell phone&#10;&#10;Description automatically generated">
            <a:extLst>
              <a:ext uri="{FF2B5EF4-FFF2-40B4-BE49-F238E27FC236}">
                <a16:creationId xmlns:a16="http://schemas.microsoft.com/office/drawing/2014/main" id="{B330228B-4EBF-DB4D-A397-AE61CBDB38EB}"/>
              </a:ext>
            </a:extLst>
          </p:cNvPr>
          <p:cNvPicPr>
            <a:picLocks noChangeAspect="1"/>
          </p:cNvPicPr>
          <p:nvPr/>
        </p:nvPicPr>
        <p:blipFill>
          <a:blip r:embed="rId3"/>
          <a:stretch>
            <a:fillRect/>
          </a:stretch>
        </p:blipFill>
        <p:spPr>
          <a:xfrm>
            <a:off x="92553" y="4389591"/>
            <a:ext cx="678411" cy="678411"/>
          </a:xfrm>
          <a:prstGeom prst="rect">
            <a:avLst/>
          </a:prstGeom>
        </p:spPr>
      </p:pic>
    </p:spTree>
    <p:extLst>
      <p:ext uri="{BB962C8B-B14F-4D97-AF65-F5344CB8AC3E}">
        <p14:creationId xmlns:p14="http://schemas.microsoft.com/office/powerpoint/2010/main" val="36508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D02007-9F09-7E42-ADA2-245B339E8493}"/>
              </a:ext>
            </a:extLst>
          </p:cNvPr>
          <p:cNvSpPr>
            <a:spLocks noGrp="1"/>
          </p:cNvSpPr>
          <p:nvPr>
            <p:ph type="title"/>
          </p:nvPr>
        </p:nvSpPr>
        <p:spPr/>
        <p:txBody>
          <a:bodyPr/>
          <a:lstStyle/>
          <a:p>
            <a:r>
              <a:rPr lang="en-US" dirty="0"/>
              <a:t>Questions?</a:t>
            </a:r>
            <a:br>
              <a:rPr lang="en-US" dirty="0"/>
            </a:br>
            <a:br>
              <a:rPr kumimoji="0" lang="en-US" sz="1800" b="0" i="0" u="none" strike="noStrike" kern="1200" cap="none" spc="0" normalizeH="0" baseline="0" noProof="0" dirty="0">
                <a:ln>
                  <a:noFill/>
                </a:ln>
                <a:solidFill>
                  <a:srgbClr val="323232"/>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323232"/>
                </a:solidFill>
                <a:effectLst/>
                <a:uLnTx/>
                <a:uFillTx/>
                <a:latin typeface="Calibri" panose="020F0502020204030204"/>
                <a:ea typeface="+mn-ea"/>
                <a:cs typeface="+mn-cs"/>
              </a:rPr>
              <a:t>If you have any questions about using the Care Friends App, please contact </a:t>
            </a:r>
            <a:r>
              <a:rPr kumimoji="0" lang="en-US" sz="1800" b="0" i="0" u="none" strike="noStrike" kern="1200" cap="none" spc="0" normalizeH="0" baseline="0" noProof="0" dirty="0">
                <a:ln>
                  <a:noFill/>
                </a:ln>
                <a:solidFill>
                  <a:srgbClr val="323232"/>
                </a:solidFill>
                <a:effectLst/>
                <a:highlight>
                  <a:srgbClr val="FF00FF"/>
                </a:highlight>
                <a:uLnTx/>
                <a:uFillTx/>
                <a:latin typeface="Calibri" panose="020F0502020204030204"/>
                <a:ea typeface="+mn-ea"/>
                <a:cs typeface="+mn-cs"/>
              </a:rPr>
              <a:t>please enter your name and contact details here </a:t>
            </a:r>
            <a:r>
              <a:rPr kumimoji="0" lang="en-US" sz="1800" b="0" i="0" u="none" strike="noStrike" kern="1200" cap="none" spc="0" normalizeH="0" baseline="0" noProof="0" dirty="0">
                <a:ln>
                  <a:noFill/>
                </a:ln>
                <a:solidFill>
                  <a:srgbClr val="323232"/>
                </a:solidFill>
                <a:effectLst/>
                <a:uLnTx/>
                <a:uFillTx/>
                <a:latin typeface="Calibri" panose="020F0502020204030204"/>
                <a:ea typeface="+mn-ea"/>
                <a:cs typeface="+mn-cs"/>
              </a:rPr>
              <a:t>or email </a:t>
            </a:r>
            <a:r>
              <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hlinkClick r:id="rId2"/>
              </a:rPr>
              <a:t>support@carefriends.co.uk</a:t>
            </a:r>
            <a:r>
              <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rPr>
              <a:t> </a:t>
            </a:r>
            <a:endParaRPr lang="en-US" dirty="0"/>
          </a:p>
        </p:txBody>
      </p:sp>
      <p:sp>
        <p:nvSpPr>
          <p:cNvPr id="2" name="Slide Number Placeholder 1">
            <a:extLst>
              <a:ext uri="{FF2B5EF4-FFF2-40B4-BE49-F238E27FC236}">
                <a16:creationId xmlns:a16="http://schemas.microsoft.com/office/drawing/2014/main" id="{13DD11F3-25E9-0D45-B222-341CE9C30916}"/>
              </a:ext>
            </a:extLst>
          </p:cNvPr>
          <p:cNvSpPr>
            <a:spLocks noGrp="1"/>
          </p:cNvSpPr>
          <p:nvPr>
            <p:ph type="sldNum" sz="quarter" idx="12"/>
          </p:nvPr>
        </p:nvSpPr>
        <p:spPr/>
        <p:txBody>
          <a:bodyPr/>
          <a:lstStyle/>
          <a:p>
            <a:fld id="{F7F84B00-A222-0F41-BC9A-1FD505BAAC7C}" type="slidenum">
              <a:rPr lang="en-US" smtClean="0"/>
              <a:pPr/>
              <a:t>16</a:t>
            </a:fld>
            <a:endParaRPr lang="en-US" dirty="0"/>
          </a:p>
        </p:txBody>
      </p:sp>
      <p:pic>
        <p:nvPicPr>
          <p:cNvPr id="6" name="Picture 5" descr="A screenshot of a cell phone&#10;&#10;Description automatically generated">
            <a:extLst>
              <a:ext uri="{FF2B5EF4-FFF2-40B4-BE49-F238E27FC236}">
                <a16:creationId xmlns:a16="http://schemas.microsoft.com/office/drawing/2014/main" id="{EE8A7677-0146-CF4B-AC10-CE1B1E59E9F8}"/>
              </a:ext>
            </a:extLst>
          </p:cNvPr>
          <p:cNvPicPr>
            <a:picLocks noChangeAspect="1"/>
          </p:cNvPicPr>
          <p:nvPr/>
        </p:nvPicPr>
        <p:blipFill>
          <a:blip r:embed="rId3"/>
          <a:stretch>
            <a:fillRect/>
          </a:stretch>
        </p:blipFill>
        <p:spPr>
          <a:xfrm>
            <a:off x="92553" y="4389591"/>
            <a:ext cx="678411" cy="678411"/>
          </a:xfrm>
          <a:prstGeom prst="rect">
            <a:avLst/>
          </a:prstGeom>
        </p:spPr>
      </p:pic>
    </p:spTree>
    <p:extLst>
      <p:ext uri="{BB962C8B-B14F-4D97-AF65-F5344CB8AC3E}">
        <p14:creationId xmlns:p14="http://schemas.microsoft.com/office/powerpoint/2010/main" val="880632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F0D3D9-4DE3-D44A-A7C5-2E0FB5AF22E9}"/>
              </a:ext>
            </a:extLst>
          </p:cNvPr>
          <p:cNvSpPr>
            <a:spLocks noGrp="1"/>
          </p:cNvSpPr>
          <p:nvPr>
            <p:ph type="title"/>
          </p:nvPr>
        </p:nvSpPr>
        <p:spPr/>
        <p:txBody>
          <a:bodyPr/>
          <a:lstStyle/>
          <a:p>
            <a:r>
              <a:rPr lang="en-US" dirty="0"/>
              <a:t>‘Caring people know caring people’</a:t>
            </a:r>
          </a:p>
        </p:txBody>
      </p:sp>
    </p:spTree>
    <p:extLst>
      <p:ext uri="{BB962C8B-B14F-4D97-AF65-F5344CB8AC3E}">
        <p14:creationId xmlns:p14="http://schemas.microsoft.com/office/powerpoint/2010/main" val="291612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F0D3D9-4DE3-D44A-A7C5-2E0FB5AF22E9}"/>
              </a:ext>
            </a:extLst>
          </p:cNvPr>
          <p:cNvSpPr>
            <a:spLocks noGrp="1"/>
          </p:cNvSpPr>
          <p:nvPr>
            <p:ph type="title"/>
          </p:nvPr>
        </p:nvSpPr>
        <p:spPr/>
        <p:txBody>
          <a:bodyPr/>
          <a:lstStyle/>
          <a:p>
            <a:r>
              <a:rPr lang="en-US" dirty="0"/>
              <a:t>Welcome to the </a:t>
            </a:r>
            <a:br>
              <a:rPr lang="en-US" dirty="0"/>
            </a:br>
            <a:r>
              <a:rPr lang="en-US" dirty="0"/>
              <a:t>Care Friends App</a:t>
            </a:r>
          </a:p>
        </p:txBody>
      </p:sp>
      <p:pic>
        <p:nvPicPr>
          <p:cNvPr id="4" name="Picture 3" descr="A screenshot of a cell phone&#10;&#10;Description automatically generated">
            <a:extLst>
              <a:ext uri="{FF2B5EF4-FFF2-40B4-BE49-F238E27FC236}">
                <a16:creationId xmlns:a16="http://schemas.microsoft.com/office/drawing/2014/main" id="{2C92ED73-35C1-4628-8397-17042CBDFB8B}"/>
              </a:ext>
            </a:extLst>
          </p:cNvPr>
          <p:cNvPicPr>
            <a:picLocks noChangeAspect="1"/>
          </p:cNvPicPr>
          <p:nvPr/>
        </p:nvPicPr>
        <p:blipFill>
          <a:blip r:embed="rId2"/>
          <a:stretch>
            <a:fillRect/>
          </a:stretch>
        </p:blipFill>
        <p:spPr>
          <a:xfrm>
            <a:off x="128413" y="4002952"/>
            <a:ext cx="1027579" cy="1027579"/>
          </a:xfrm>
          <a:prstGeom prst="rect">
            <a:avLst/>
          </a:prstGeom>
        </p:spPr>
      </p:pic>
    </p:spTree>
    <p:extLst>
      <p:ext uri="{BB962C8B-B14F-4D97-AF65-F5344CB8AC3E}">
        <p14:creationId xmlns:p14="http://schemas.microsoft.com/office/powerpoint/2010/main" val="3610927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7A43000-7786-2640-8D29-BEEAA6008BFF}"/>
              </a:ext>
            </a:extLst>
          </p:cNvPr>
          <p:cNvSpPr>
            <a:spLocks noGrp="1"/>
          </p:cNvSpPr>
          <p:nvPr>
            <p:ph type="subTitle" idx="1"/>
          </p:nvPr>
        </p:nvSpPr>
        <p:spPr>
          <a:xfrm>
            <a:off x="593313" y="1754658"/>
            <a:ext cx="8046595" cy="2552095"/>
          </a:xfrm>
        </p:spPr>
        <p:txBody>
          <a:bodyPr/>
          <a:lstStyle/>
          <a:p>
            <a:pPr algn="ctr"/>
            <a:r>
              <a:rPr lang="en-US" dirty="0">
                <a:highlight>
                  <a:srgbClr val="FF00FF"/>
                </a:highlight>
              </a:rPr>
              <a:t>We suggest you play the app introductory video at this point.  </a:t>
            </a:r>
          </a:p>
          <a:p>
            <a:pPr algn="ctr"/>
            <a:endParaRPr lang="en-US" dirty="0">
              <a:highlight>
                <a:srgbClr val="FF00FF"/>
              </a:highlight>
            </a:endParaRPr>
          </a:p>
          <a:p>
            <a:pPr algn="ctr"/>
            <a:r>
              <a:rPr lang="en-US" dirty="0">
                <a:highlight>
                  <a:srgbClr val="FF00FF"/>
                </a:highlight>
              </a:rPr>
              <a:t>You can download it and embed it in this slide, or you can show it using the link: </a:t>
            </a:r>
            <a:r>
              <a:rPr lang="en-GB" b="1" i="0" u="none" strike="noStrike" dirty="0">
                <a:solidFill>
                  <a:srgbClr val="337AB7"/>
                </a:solidFill>
                <a:effectLst/>
                <a:highlight>
                  <a:srgbClr val="FF00FF"/>
                </a:highlight>
                <a:latin typeface="Muli"/>
                <a:hlinkClick r:id="rId2"/>
              </a:rPr>
              <a:t>https://vimeo.com/345969567</a:t>
            </a:r>
            <a:endParaRPr lang="en-US" dirty="0">
              <a:highlight>
                <a:srgbClr val="FF00FF"/>
              </a:highlight>
            </a:endParaRPr>
          </a:p>
        </p:txBody>
      </p:sp>
      <p:sp>
        <p:nvSpPr>
          <p:cNvPr id="2" name="Title 1">
            <a:extLst>
              <a:ext uri="{FF2B5EF4-FFF2-40B4-BE49-F238E27FC236}">
                <a16:creationId xmlns:a16="http://schemas.microsoft.com/office/drawing/2014/main" id="{C0E5A91E-64B8-214E-8D16-FC09AB84A10E}"/>
              </a:ext>
            </a:extLst>
          </p:cNvPr>
          <p:cNvSpPr>
            <a:spLocks noGrp="1"/>
          </p:cNvSpPr>
          <p:nvPr>
            <p:ph type="ctrTitle"/>
          </p:nvPr>
        </p:nvSpPr>
        <p:spPr/>
        <p:txBody>
          <a:bodyPr>
            <a:normAutofit/>
          </a:bodyPr>
          <a:lstStyle/>
          <a:p>
            <a:r>
              <a:rPr lang="en-US" dirty="0"/>
              <a:t>What is Care Friends? </a:t>
            </a:r>
          </a:p>
        </p:txBody>
      </p:sp>
      <p:pic>
        <p:nvPicPr>
          <p:cNvPr id="5" name="Picture 4" descr="A screenshot of a cell phone&#10;&#10;Description automatically generated">
            <a:extLst>
              <a:ext uri="{FF2B5EF4-FFF2-40B4-BE49-F238E27FC236}">
                <a16:creationId xmlns:a16="http://schemas.microsoft.com/office/drawing/2014/main" id="{CDC6CA8D-F922-4B8A-AA01-FFD387111DB2}"/>
              </a:ext>
            </a:extLst>
          </p:cNvPr>
          <p:cNvPicPr>
            <a:picLocks noChangeAspect="1"/>
          </p:cNvPicPr>
          <p:nvPr/>
        </p:nvPicPr>
        <p:blipFill>
          <a:blip r:embed="rId3"/>
          <a:stretch>
            <a:fillRect/>
          </a:stretch>
        </p:blipFill>
        <p:spPr>
          <a:xfrm>
            <a:off x="128413" y="4002952"/>
            <a:ext cx="1027579" cy="1027579"/>
          </a:xfrm>
          <a:prstGeom prst="rect">
            <a:avLst/>
          </a:prstGeom>
        </p:spPr>
      </p:pic>
    </p:spTree>
    <p:extLst>
      <p:ext uri="{BB962C8B-B14F-4D97-AF65-F5344CB8AC3E}">
        <p14:creationId xmlns:p14="http://schemas.microsoft.com/office/powerpoint/2010/main" val="3455517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493FC3-DBC6-D44C-93C1-A88C21AA998A}"/>
              </a:ext>
            </a:extLst>
          </p:cNvPr>
          <p:cNvSpPr>
            <a:spLocks noGrp="1"/>
          </p:cNvSpPr>
          <p:nvPr>
            <p:ph type="ctrTitle"/>
          </p:nvPr>
        </p:nvSpPr>
        <p:spPr>
          <a:xfrm>
            <a:off x="4388642" y="1273117"/>
            <a:ext cx="4525108" cy="1807434"/>
          </a:xfrm>
        </p:spPr>
        <p:txBody>
          <a:bodyPr/>
          <a:lstStyle/>
          <a:p>
            <a:r>
              <a:rPr lang="en-US" dirty="0"/>
              <a:t>Please take out your phones…..</a:t>
            </a:r>
            <a:br>
              <a:rPr lang="en-US" dirty="0"/>
            </a:br>
            <a:br>
              <a:rPr lang="en-US" dirty="0"/>
            </a:br>
            <a:endParaRPr lang="en-US" dirty="0"/>
          </a:p>
        </p:txBody>
      </p:sp>
      <p:sp>
        <p:nvSpPr>
          <p:cNvPr id="2" name="Slide Number Placeholder 1">
            <a:extLst>
              <a:ext uri="{FF2B5EF4-FFF2-40B4-BE49-F238E27FC236}">
                <a16:creationId xmlns:a16="http://schemas.microsoft.com/office/drawing/2014/main" id="{3052EAB7-3C83-D847-96A4-E316548065BA}"/>
              </a:ext>
            </a:extLst>
          </p:cNvPr>
          <p:cNvSpPr>
            <a:spLocks noGrp="1"/>
          </p:cNvSpPr>
          <p:nvPr>
            <p:ph type="sldNum" sz="quarter" idx="12"/>
          </p:nvPr>
        </p:nvSpPr>
        <p:spPr/>
        <p:txBody>
          <a:bodyPr/>
          <a:lstStyle/>
          <a:p>
            <a:fld id="{F7F84B00-A222-0F41-BC9A-1FD505BAAC7C}" type="slidenum">
              <a:rPr lang="en-US" smtClean="0"/>
              <a:pPr/>
              <a:t>4</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2AF9BE99-F485-D543-AEBB-E8A026135A59}"/>
              </a:ext>
            </a:extLst>
          </p:cNvPr>
          <p:cNvPicPr>
            <a:picLocks noChangeAspect="1"/>
          </p:cNvPicPr>
          <p:nvPr/>
        </p:nvPicPr>
        <p:blipFill>
          <a:blip r:embed="rId2"/>
          <a:stretch>
            <a:fillRect/>
          </a:stretch>
        </p:blipFill>
        <p:spPr>
          <a:xfrm>
            <a:off x="92553" y="4389591"/>
            <a:ext cx="678411" cy="678411"/>
          </a:xfrm>
          <a:prstGeom prst="rect">
            <a:avLst/>
          </a:prstGeom>
        </p:spPr>
      </p:pic>
    </p:spTree>
    <p:extLst>
      <p:ext uri="{BB962C8B-B14F-4D97-AF65-F5344CB8AC3E}">
        <p14:creationId xmlns:p14="http://schemas.microsoft.com/office/powerpoint/2010/main" val="313846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C0454DE8-5213-8E43-8E8F-E1D695DFD494}"/>
              </a:ext>
            </a:extLst>
          </p:cNvPr>
          <p:cNvSpPr>
            <a:spLocks noGrp="1"/>
          </p:cNvSpPr>
          <p:nvPr>
            <p:ph type="subTitle" idx="1"/>
          </p:nvPr>
        </p:nvSpPr>
        <p:spPr/>
        <p:txBody>
          <a:bodyPr/>
          <a:lstStyle/>
          <a:p>
            <a:endParaRPr lang="en-US" dirty="0"/>
          </a:p>
        </p:txBody>
      </p:sp>
      <p:sp>
        <p:nvSpPr>
          <p:cNvPr id="3" name="Slide Number Placeholder 2">
            <a:extLst>
              <a:ext uri="{FF2B5EF4-FFF2-40B4-BE49-F238E27FC236}">
                <a16:creationId xmlns:a16="http://schemas.microsoft.com/office/drawing/2014/main" id="{ABEEF1E3-090D-4640-87CE-8E8CFE0F7C09}"/>
              </a:ext>
            </a:extLst>
          </p:cNvPr>
          <p:cNvSpPr>
            <a:spLocks noGrp="1"/>
          </p:cNvSpPr>
          <p:nvPr>
            <p:ph type="sldNum" sz="quarter" idx="12"/>
          </p:nvPr>
        </p:nvSpPr>
        <p:spPr/>
        <p:txBody>
          <a:bodyPr/>
          <a:lstStyle/>
          <a:p>
            <a:fld id="{F7F84B00-A222-0F41-BC9A-1FD505BAAC7C}" type="slidenum">
              <a:rPr lang="en-US" smtClean="0"/>
              <a:pPr/>
              <a:t>5</a:t>
            </a:fld>
            <a:endParaRPr lang="en-US" dirty="0"/>
          </a:p>
        </p:txBody>
      </p:sp>
      <p:sp>
        <p:nvSpPr>
          <p:cNvPr id="5" name="Title 4">
            <a:extLst>
              <a:ext uri="{FF2B5EF4-FFF2-40B4-BE49-F238E27FC236}">
                <a16:creationId xmlns:a16="http://schemas.microsoft.com/office/drawing/2014/main" id="{94502E01-5097-AB40-A5B2-8B8AB8C2D691}"/>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C24C6EEB-BD21-479F-8A51-E7ABE7C66712}"/>
              </a:ext>
            </a:extLst>
          </p:cNvPr>
          <p:cNvPicPr>
            <a:picLocks noChangeAspect="1"/>
          </p:cNvPicPr>
          <p:nvPr/>
        </p:nvPicPr>
        <p:blipFill>
          <a:blip r:embed="rId2"/>
          <a:stretch>
            <a:fillRect/>
          </a:stretch>
        </p:blipFill>
        <p:spPr>
          <a:xfrm>
            <a:off x="0" y="0"/>
            <a:ext cx="9144000" cy="5147309"/>
          </a:xfrm>
          <a:prstGeom prst="rect">
            <a:avLst/>
          </a:prstGeom>
        </p:spPr>
      </p:pic>
      <p:pic>
        <p:nvPicPr>
          <p:cNvPr id="9" name="Picture 8" descr="A close up of a logo&#10;&#10;Description automatically generated">
            <a:extLst>
              <a:ext uri="{FF2B5EF4-FFF2-40B4-BE49-F238E27FC236}">
                <a16:creationId xmlns:a16="http://schemas.microsoft.com/office/drawing/2014/main" id="{FD1863A5-8F64-BC41-9668-6F10DFAC44D6}"/>
              </a:ext>
            </a:extLst>
          </p:cNvPr>
          <p:cNvPicPr>
            <a:picLocks noChangeAspect="1"/>
          </p:cNvPicPr>
          <p:nvPr/>
        </p:nvPicPr>
        <p:blipFill rotWithShape="1">
          <a:blip r:embed="rId3"/>
          <a:srcRect l="582" t="9733" r="2835" b="69549"/>
          <a:stretch/>
        </p:blipFill>
        <p:spPr>
          <a:xfrm>
            <a:off x="91820" y="169709"/>
            <a:ext cx="5674660" cy="463164"/>
          </a:xfrm>
          <a:prstGeom prst="rect">
            <a:avLst/>
          </a:prstGeom>
        </p:spPr>
      </p:pic>
      <p:sp>
        <p:nvSpPr>
          <p:cNvPr id="7" name="Oval 6">
            <a:extLst>
              <a:ext uri="{FF2B5EF4-FFF2-40B4-BE49-F238E27FC236}">
                <a16:creationId xmlns:a16="http://schemas.microsoft.com/office/drawing/2014/main" id="{AF2E30C1-2ED3-4016-9CDC-6668A92DA8FB}"/>
              </a:ext>
            </a:extLst>
          </p:cNvPr>
          <p:cNvSpPr/>
          <p:nvPr/>
        </p:nvSpPr>
        <p:spPr>
          <a:xfrm>
            <a:off x="8639908" y="4872428"/>
            <a:ext cx="197067" cy="1735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051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D2BF801-9863-3A4F-8BD6-E2A9D3378138}"/>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30FF83BA-36CC-E64F-B189-934C02BB07F1}"/>
              </a:ext>
            </a:extLst>
          </p:cNvPr>
          <p:cNvSpPr>
            <a:spLocks noGrp="1"/>
          </p:cNvSpPr>
          <p:nvPr>
            <p:ph type="sldNum" sz="quarter" idx="12"/>
          </p:nvPr>
        </p:nvSpPr>
        <p:spPr/>
        <p:txBody>
          <a:bodyPr/>
          <a:lstStyle/>
          <a:p>
            <a:fld id="{F7F84B00-A222-0F41-BC9A-1FD505BAAC7C}" type="slidenum">
              <a:rPr lang="en-US" smtClean="0"/>
              <a:pPr/>
              <a:t>6</a:t>
            </a:fld>
            <a:endParaRPr lang="en-US" dirty="0"/>
          </a:p>
        </p:txBody>
      </p:sp>
      <p:sp>
        <p:nvSpPr>
          <p:cNvPr id="4" name="Title 3">
            <a:extLst>
              <a:ext uri="{FF2B5EF4-FFF2-40B4-BE49-F238E27FC236}">
                <a16:creationId xmlns:a16="http://schemas.microsoft.com/office/drawing/2014/main" id="{05519137-06F2-094B-8898-6DB43D0BD956}"/>
              </a:ext>
            </a:extLst>
          </p:cNvPr>
          <p:cNvSpPr>
            <a:spLocks noGrp="1"/>
          </p:cNvSpPr>
          <p:nvPr>
            <p:ph type="ctrTitle"/>
          </p:nvPr>
        </p:nvSpPr>
        <p:spPr/>
        <p:txBody>
          <a:bodyPr/>
          <a:lstStyle/>
          <a:p>
            <a:endParaRPr lang="en-US"/>
          </a:p>
        </p:txBody>
      </p:sp>
      <p:pic>
        <p:nvPicPr>
          <p:cNvPr id="7" name="Picture 6">
            <a:extLst>
              <a:ext uri="{FF2B5EF4-FFF2-40B4-BE49-F238E27FC236}">
                <a16:creationId xmlns:a16="http://schemas.microsoft.com/office/drawing/2014/main" id="{963072AA-39AE-4C79-8948-EFAB3EEF967A}"/>
              </a:ext>
            </a:extLst>
          </p:cNvPr>
          <p:cNvPicPr>
            <a:picLocks noChangeAspect="1"/>
          </p:cNvPicPr>
          <p:nvPr/>
        </p:nvPicPr>
        <p:blipFill>
          <a:blip r:embed="rId2"/>
          <a:stretch>
            <a:fillRect/>
          </a:stretch>
        </p:blipFill>
        <p:spPr>
          <a:xfrm>
            <a:off x="0" y="0"/>
            <a:ext cx="9144000" cy="5147310"/>
          </a:xfrm>
          <a:prstGeom prst="rect">
            <a:avLst/>
          </a:prstGeom>
        </p:spPr>
      </p:pic>
      <p:pic>
        <p:nvPicPr>
          <p:cNvPr id="8" name="Picture 7" descr="A close up of a logo&#10;&#10;Description automatically generated">
            <a:extLst>
              <a:ext uri="{FF2B5EF4-FFF2-40B4-BE49-F238E27FC236}">
                <a16:creationId xmlns:a16="http://schemas.microsoft.com/office/drawing/2014/main" id="{C5E2BA84-099B-2A40-86D7-D93316B20A56}"/>
              </a:ext>
            </a:extLst>
          </p:cNvPr>
          <p:cNvPicPr>
            <a:picLocks noChangeAspect="1"/>
          </p:cNvPicPr>
          <p:nvPr/>
        </p:nvPicPr>
        <p:blipFill rotWithShape="1">
          <a:blip r:embed="rId3"/>
          <a:srcRect l="14247" t="9035" r="-631" b="66871"/>
          <a:stretch/>
        </p:blipFill>
        <p:spPr>
          <a:xfrm>
            <a:off x="181559" y="114749"/>
            <a:ext cx="5463067" cy="579749"/>
          </a:xfrm>
          <a:prstGeom prst="rect">
            <a:avLst/>
          </a:prstGeom>
        </p:spPr>
      </p:pic>
      <p:sp>
        <p:nvSpPr>
          <p:cNvPr id="10" name="Oval 9">
            <a:extLst>
              <a:ext uri="{FF2B5EF4-FFF2-40B4-BE49-F238E27FC236}">
                <a16:creationId xmlns:a16="http://schemas.microsoft.com/office/drawing/2014/main" id="{A887E492-F0CA-45E9-BF62-A690884FEB97}"/>
              </a:ext>
            </a:extLst>
          </p:cNvPr>
          <p:cNvSpPr/>
          <p:nvPr/>
        </p:nvSpPr>
        <p:spPr>
          <a:xfrm>
            <a:off x="8639908" y="4872428"/>
            <a:ext cx="197067" cy="1735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1807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E2AB687-9DB2-4A5D-AC54-D148D1115D9F}"/>
              </a:ext>
            </a:extLst>
          </p:cNvPr>
          <p:cNvSpPr>
            <a:spLocks noGrp="1"/>
          </p:cNvSpPr>
          <p:nvPr>
            <p:ph type="subTitle" idx="1"/>
          </p:nvPr>
        </p:nvSpPr>
        <p:spPr/>
        <p:txBody>
          <a:bodyPr/>
          <a:lstStyle/>
          <a:p>
            <a:endParaRPr lang="en-GB"/>
          </a:p>
        </p:txBody>
      </p:sp>
      <p:sp>
        <p:nvSpPr>
          <p:cNvPr id="3" name="Slide Number Placeholder 2">
            <a:extLst>
              <a:ext uri="{FF2B5EF4-FFF2-40B4-BE49-F238E27FC236}">
                <a16:creationId xmlns:a16="http://schemas.microsoft.com/office/drawing/2014/main" id="{BE76C7DE-A0E1-447C-8543-5531109D4CBC}"/>
              </a:ext>
            </a:extLst>
          </p:cNvPr>
          <p:cNvSpPr>
            <a:spLocks noGrp="1"/>
          </p:cNvSpPr>
          <p:nvPr>
            <p:ph type="sldNum" sz="quarter" idx="12"/>
          </p:nvPr>
        </p:nvSpPr>
        <p:spPr/>
        <p:txBody>
          <a:bodyPr/>
          <a:lstStyle/>
          <a:p>
            <a:fld id="{F7F84B00-A222-0F41-BC9A-1FD505BAAC7C}" type="slidenum">
              <a:rPr lang="en-US" smtClean="0"/>
              <a:pPr/>
              <a:t>7</a:t>
            </a:fld>
            <a:endParaRPr lang="en-US" dirty="0"/>
          </a:p>
        </p:txBody>
      </p:sp>
      <p:sp>
        <p:nvSpPr>
          <p:cNvPr id="4" name="Title 3">
            <a:extLst>
              <a:ext uri="{FF2B5EF4-FFF2-40B4-BE49-F238E27FC236}">
                <a16:creationId xmlns:a16="http://schemas.microsoft.com/office/drawing/2014/main" id="{8B744747-466D-43EE-B322-F136F0FC33DD}"/>
              </a:ext>
            </a:extLst>
          </p:cNvPr>
          <p:cNvSpPr>
            <a:spLocks noGrp="1"/>
          </p:cNvSpPr>
          <p:nvPr>
            <p:ph type="ctrTitle"/>
          </p:nvPr>
        </p:nvSpPr>
        <p:spPr/>
        <p:txBody>
          <a:bodyPr/>
          <a:lstStyle/>
          <a:p>
            <a:endParaRPr lang="en-GB"/>
          </a:p>
        </p:txBody>
      </p:sp>
      <p:pic>
        <p:nvPicPr>
          <p:cNvPr id="6" name="Picture 5">
            <a:extLst>
              <a:ext uri="{FF2B5EF4-FFF2-40B4-BE49-F238E27FC236}">
                <a16:creationId xmlns:a16="http://schemas.microsoft.com/office/drawing/2014/main" id="{7E41ACC1-E6E1-4748-BEE0-66A9AEF56031}"/>
              </a:ext>
            </a:extLst>
          </p:cNvPr>
          <p:cNvPicPr>
            <a:picLocks noChangeAspect="1"/>
          </p:cNvPicPr>
          <p:nvPr/>
        </p:nvPicPr>
        <p:blipFill>
          <a:blip r:embed="rId2"/>
          <a:stretch>
            <a:fillRect/>
          </a:stretch>
        </p:blipFill>
        <p:spPr>
          <a:xfrm>
            <a:off x="0" y="-1"/>
            <a:ext cx="9144000" cy="5147310"/>
          </a:xfrm>
          <a:prstGeom prst="rect">
            <a:avLst/>
          </a:prstGeom>
        </p:spPr>
      </p:pic>
      <p:sp>
        <p:nvSpPr>
          <p:cNvPr id="8" name="Oval 7">
            <a:extLst>
              <a:ext uri="{FF2B5EF4-FFF2-40B4-BE49-F238E27FC236}">
                <a16:creationId xmlns:a16="http://schemas.microsoft.com/office/drawing/2014/main" id="{CB2624C5-B223-4A8C-8241-85B89C3F28DB}"/>
              </a:ext>
            </a:extLst>
          </p:cNvPr>
          <p:cNvSpPr/>
          <p:nvPr/>
        </p:nvSpPr>
        <p:spPr>
          <a:xfrm>
            <a:off x="8639908" y="4872428"/>
            <a:ext cx="197067" cy="1735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3973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9742560-B4FE-2F4C-95FB-E83E9D3ADBC1}"/>
              </a:ext>
            </a:extLst>
          </p:cNvPr>
          <p:cNvSpPr>
            <a:spLocks noGrp="1"/>
          </p:cNvSpPr>
          <p:nvPr>
            <p:ph type="subTitle" idx="1"/>
          </p:nvPr>
        </p:nvSpPr>
        <p:spPr/>
        <p:txBody>
          <a:bodyPr/>
          <a:lstStyle/>
          <a:p>
            <a:endParaRPr lang="en-US" dirty="0"/>
          </a:p>
        </p:txBody>
      </p:sp>
      <p:sp>
        <p:nvSpPr>
          <p:cNvPr id="3" name="Slide Number Placeholder 2">
            <a:extLst>
              <a:ext uri="{FF2B5EF4-FFF2-40B4-BE49-F238E27FC236}">
                <a16:creationId xmlns:a16="http://schemas.microsoft.com/office/drawing/2014/main" id="{63D4015A-8159-9442-96C4-094263CA4EFF}"/>
              </a:ext>
            </a:extLst>
          </p:cNvPr>
          <p:cNvSpPr>
            <a:spLocks noGrp="1"/>
          </p:cNvSpPr>
          <p:nvPr>
            <p:ph type="sldNum" sz="quarter" idx="12"/>
          </p:nvPr>
        </p:nvSpPr>
        <p:spPr/>
        <p:txBody>
          <a:bodyPr/>
          <a:lstStyle/>
          <a:p>
            <a:fld id="{F7F84B00-A222-0F41-BC9A-1FD505BAAC7C}" type="slidenum">
              <a:rPr lang="en-US" smtClean="0"/>
              <a:pPr/>
              <a:t>8</a:t>
            </a:fld>
            <a:endParaRPr lang="en-US" dirty="0"/>
          </a:p>
        </p:txBody>
      </p:sp>
      <p:sp>
        <p:nvSpPr>
          <p:cNvPr id="4" name="Title 3">
            <a:extLst>
              <a:ext uri="{FF2B5EF4-FFF2-40B4-BE49-F238E27FC236}">
                <a16:creationId xmlns:a16="http://schemas.microsoft.com/office/drawing/2014/main" id="{21325524-9579-2D4B-916F-7CF2A1D3C099}"/>
              </a:ext>
            </a:extLst>
          </p:cNvPr>
          <p:cNvSpPr>
            <a:spLocks noGrp="1"/>
          </p:cNvSpPr>
          <p:nvPr>
            <p:ph type="ctrTitle"/>
          </p:nvPr>
        </p:nvSpPr>
        <p:spPr/>
        <p:txBody>
          <a:bodyPr/>
          <a:lstStyle/>
          <a:p>
            <a:endParaRPr lang="en-US"/>
          </a:p>
        </p:txBody>
      </p:sp>
      <p:pic>
        <p:nvPicPr>
          <p:cNvPr id="7" name="Picture 6">
            <a:extLst>
              <a:ext uri="{FF2B5EF4-FFF2-40B4-BE49-F238E27FC236}">
                <a16:creationId xmlns:a16="http://schemas.microsoft.com/office/drawing/2014/main" id="{ECDB9BD8-2F08-484C-9FED-1A57A8AFC5CF}"/>
              </a:ext>
            </a:extLst>
          </p:cNvPr>
          <p:cNvPicPr>
            <a:picLocks noChangeAspect="1"/>
          </p:cNvPicPr>
          <p:nvPr/>
        </p:nvPicPr>
        <p:blipFill>
          <a:blip r:embed="rId2"/>
          <a:stretch>
            <a:fillRect/>
          </a:stretch>
        </p:blipFill>
        <p:spPr>
          <a:xfrm>
            <a:off x="-1" y="0"/>
            <a:ext cx="9157349" cy="5154824"/>
          </a:xfrm>
          <a:prstGeom prst="rect">
            <a:avLst/>
          </a:prstGeom>
        </p:spPr>
      </p:pic>
      <p:pic>
        <p:nvPicPr>
          <p:cNvPr id="19" name="Picture 18" descr="A close up of a logo&#10;&#10;Description automatically generated">
            <a:extLst>
              <a:ext uri="{FF2B5EF4-FFF2-40B4-BE49-F238E27FC236}">
                <a16:creationId xmlns:a16="http://schemas.microsoft.com/office/drawing/2014/main" id="{FD5D4ADF-1270-5C4C-BECF-3D30BFDC563B}"/>
              </a:ext>
            </a:extLst>
          </p:cNvPr>
          <p:cNvPicPr>
            <a:picLocks noChangeAspect="1"/>
          </p:cNvPicPr>
          <p:nvPr/>
        </p:nvPicPr>
        <p:blipFill rotWithShape="1">
          <a:blip r:embed="rId3"/>
          <a:srcRect l="4003" t="6748" b="67429"/>
          <a:stretch/>
        </p:blipFill>
        <p:spPr>
          <a:xfrm>
            <a:off x="106100" y="154112"/>
            <a:ext cx="5375461" cy="550188"/>
          </a:xfrm>
          <a:prstGeom prst="rect">
            <a:avLst/>
          </a:prstGeom>
        </p:spPr>
      </p:pic>
      <p:sp>
        <p:nvSpPr>
          <p:cNvPr id="8" name="Oval 7">
            <a:extLst>
              <a:ext uri="{FF2B5EF4-FFF2-40B4-BE49-F238E27FC236}">
                <a16:creationId xmlns:a16="http://schemas.microsoft.com/office/drawing/2014/main" id="{DE0C6C2A-8F07-4421-BCDF-EFCA8C244B69}"/>
              </a:ext>
            </a:extLst>
          </p:cNvPr>
          <p:cNvSpPr/>
          <p:nvPr/>
        </p:nvSpPr>
        <p:spPr>
          <a:xfrm>
            <a:off x="8639908" y="4872428"/>
            <a:ext cx="197067" cy="1735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8634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A0F670C-607B-504E-B047-3F8999DD5CEF}"/>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85F3869C-992B-5544-8E88-9B0D14FA81DE}"/>
              </a:ext>
            </a:extLst>
          </p:cNvPr>
          <p:cNvSpPr>
            <a:spLocks noGrp="1"/>
          </p:cNvSpPr>
          <p:nvPr>
            <p:ph type="sldNum" sz="quarter" idx="12"/>
          </p:nvPr>
        </p:nvSpPr>
        <p:spPr/>
        <p:txBody>
          <a:bodyPr/>
          <a:lstStyle/>
          <a:p>
            <a:fld id="{F7F84B00-A222-0F41-BC9A-1FD505BAAC7C}" type="slidenum">
              <a:rPr lang="en-US" smtClean="0"/>
              <a:pPr/>
              <a:t>9</a:t>
            </a:fld>
            <a:endParaRPr lang="en-US" dirty="0"/>
          </a:p>
        </p:txBody>
      </p:sp>
      <p:sp>
        <p:nvSpPr>
          <p:cNvPr id="4" name="Title 3">
            <a:extLst>
              <a:ext uri="{FF2B5EF4-FFF2-40B4-BE49-F238E27FC236}">
                <a16:creationId xmlns:a16="http://schemas.microsoft.com/office/drawing/2014/main" id="{FCBC70FB-1224-9341-BB59-DF91B70DD884}"/>
              </a:ext>
            </a:extLst>
          </p:cNvPr>
          <p:cNvSpPr>
            <a:spLocks noGrp="1"/>
          </p:cNvSpPr>
          <p:nvPr>
            <p:ph type="ctrTitle"/>
          </p:nvPr>
        </p:nvSpPr>
        <p:spPr/>
        <p:txBody>
          <a:bodyPr/>
          <a:lstStyle/>
          <a:p>
            <a:endParaRPr lang="en-US"/>
          </a:p>
        </p:txBody>
      </p:sp>
      <p:pic>
        <p:nvPicPr>
          <p:cNvPr id="7" name="Picture 6">
            <a:extLst>
              <a:ext uri="{FF2B5EF4-FFF2-40B4-BE49-F238E27FC236}">
                <a16:creationId xmlns:a16="http://schemas.microsoft.com/office/drawing/2014/main" id="{A2CF2731-0308-462B-90E1-36497B28B8F6}"/>
              </a:ext>
            </a:extLst>
          </p:cNvPr>
          <p:cNvPicPr>
            <a:picLocks noChangeAspect="1"/>
          </p:cNvPicPr>
          <p:nvPr/>
        </p:nvPicPr>
        <p:blipFill>
          <a:blip r:embed="rId2"/>
          <a:stretch>
            <a:fillRect/>
          </a:stretch>
        </p:blipFill>
        <p:spPr>
          <a:xfrm>
            <a:off x="0" y="-1"/>
            <a:ext cx="9141678" cy="5146003"/>
          </a:xfrm>
          <a:prstGeom prst="rect">
            <a:avLst/>
          </a:prstGeom>
        </p:spPr>
      </p:pic>
      <p:sp>
        <p:nvSpPr>
          <p:cNvPr id="8" name="Oval 7">
            <a:extLst>
              <a:ext uri="{FF2B5EF4-FFF2-40B4-BE49-F238E27FC236}">
                <a16:creationId xmlns:a16="http://schemas.microsoft.com/office/drawing/2014/main" id="{BF36A4AB-B3B5-46E0-BEBB-7ED73E221796}"/>
              </a:ext>
            </a:extLst>
          </p:cNvPr>
          <p:cNvSpPr/>
          <p:nvPr/>
        </p:nvSpPr>
        <p:spPr>
          <a:xfrm>
            <a:off x="8639908" y="4872428"/>
            <a:ext cx="197067" cy="1735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0800044"/>
      </p:ext>
    </p:extLst>
  </p:cSld>
  <p:clrMapOvr>
    <a:masterClrMapping/>
  </p:clrMapOvr>
</p:sld>
</file>

<file path=ppt/theme/theme1.xml><?xml version="1.0" encoding="utf-8"?>
<a:theme xmlns:a="http://schemas.openxmlformats.org/drawingml/2006/main" name="Office Theme">
  <a:themeElements>
    <a:clrScheme name="Care Friends">
      <a:dk1>
        <a:srgbClr val="323232"/>
      </a:dk1>
      <a:lt1>
        <a:srgbClr val="FFFFFF"/>
      </a:lt1>
      <a:dk2>
        <a:srgbClr val="6B6B6B"/>
      </a:dk2>
      <a:lt2>
        <a:srgbClr val="E7E6E6"/>
      </a:lt2>
      <a:accent1>
        <a:srgbClr val="DD4563"/>
      </a:accent1>
      <a:accent2>
        <a:srgbClr val="EE5D71"/>
      </a:accent2>
      <a:accent3>
        <a:srgbClr val="FFC000"/>
      </a:accent3>
      <a:accent4>
        <a:srgbClr val="F7AE5A"/>
      </a:accent4>
      <a:accent5>
        <a:srgbClr val="66BDA3"/>
      </a:accent5>
      <a:accent6>
        <a:srgbClr val="66BDA3"/>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1358</TotalTime>
  <Words>509</Words>
  <Application>Microsoft Office PowerPoint</Application>
  <PresentationFormat>On-screen Show (16:9)</PresentationFormat>
  <Paragraphs>62</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Muli</vt:lpstr>
      <vt:lpstr>Nunito Sans</vt:lpstr>
      <vt:lpstr>Nunito Sans SemiBold</vt:lpstr>
      <vt:lpstr>Office Theme</vt:lpstr>
      <vt:lpstr>How to use this presentation</vt:lpstr>
      <vt:lpstr>Welcome to the  Care Friends App</vt:lpstr>
      <vt:lpstr>What is Care Friends? </vt:lpstr>
      <vt:lpstr>Please take out your phones…..  </vt:lpstr>
      <vt:lpstr>PowerPoint Presentation</vt:lpstr>
      <vt:lpstr>PowerPoint Presentation</vt:lpstr>
      <vt:lpstr>PowerPoint Presentation</vt:lpstr>
      <vt:lpstr>PowerPoint Presentation</vt:lpstr>
      <vt:lpstr>PowerPoint Presentation</vt:lpstr>
      <vt:lpstr>PowerPoint Presentation</vt:lpstr>
      <vt:lpstr>Our Scheme Rules</vt:lpstr>
      <vt:lpstr>Referral Points Allocations</vt:lpstr>
      <vt:lpstr>Eligibility</vt:lpstr>
      <vt:lpstr>Bonus Points</vt:lpstr>
      <vt:lpstr>Payment Rules</vt:lpstr>
      <vt:lpstr>Questions?  If you have any questions about using the Care Friends App, please contact please enter your name and contact details here or email support@carefriends.co.uk </vt:lpstr>
      <vt:lpstr>‘Caring people know caring people’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nicola@carefriends.co.uk</cp:lastModifiedBy>
  <cp:revision>114</cp:revision>
  <dcterms:created xsi:type="dcterms:W3CDTF">2019-05-19T09:55:15Z</dcterms:created>
  <dcterms:modified xsi:type="dcterms:W3CDTF">2021-04-07T17:27:23Z</dcterms:modified>
</cp:coreProperties>
</file>